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307" r:id="rId2"/>
    <p:sldId id="350" r:id="rId3"/>
    <p:sldId id="346" r:id="rId4"/>
    <p:sldId id="349" r:id="rId5"/>
  </p:sldIdLst>
  <p:sldSz cx="12192000" cy="6858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DK Crayon Crumble" panose="03070001040701010105" pitchFamily="66" charset="0"/>
      <p:regular r:id="rId13"/>
    </p:embeddedFont>
    <p:embeddedFont>
      <p:font typeface="SF Cartoonist Hand" panose="02000506000000020003" pitchFamily="2" charset="0"/>
      <p:regular r:id="rId14"/>
      <p:bold r:id="rId15"/>
      <p:italic r:id="rId16"/>
      <p:boldItalic r:id="rId17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43"/>
    <a:srgbClr val="FF3F9B"/>
    <a:srgbClr val="FF6F05"/>
    <a:srgbClr val="FFC100"/>
    <a:srgbClr val="0081E2"/>
    <a:srgbClr val="FF6600"/>
    <a:srgbClr val="F53890"/>
    <a:srgbClr val="05BCFE"/>
    <a:srgbClr val="7937AB"/>
    <a:srgbClr val="FF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9" autoAdjust="0"/>
    <p:restoredTop sz="95171" autoAdjust="0"/>
  </p:normalViewPr>
  <p:slideViewPr>
    <p:cSldViewPr snapToGrid="0">
      <p:cViewPr varScale="1">
        <p:scale>
          <a:sx n="78" d="100"/>
          <a:sy n="78" d="100"/>
        </p:scale>
        <p:origin x="77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22405-A453-47E9-A846-E89FE45FE3FF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FD1CF-32EA-4804-BF0A-999FB990448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156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FD1CF-32EA-4804-BF0A-999FB990448D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734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FD1CF-32EA-4804-BF0A-999FB990448D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7345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FD1CF-32EA-4804-BF0A-999FB990448D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734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1A8ED-F97A-41B0-A75F-48A1DDDFD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59CD3D-336D-4F02-95E2-4EC8C72D6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AA9A7F-52A3-4442-A512-209155AD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B95DD3-D00E-412E-A8EB-14FC451E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155A00-2A5A-41C6-B373-0CC63ACD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3193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415A8-9DB4-45BE-92BF-A4427378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8A8DF4-1EF1-4A10-9F24-7FA16BB54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1F2731-4A0E-400E-943B-9636EF593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E42E79-AD0D-4B4D-8C47-E447E302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B60258-3EF0-453D-B50E-70774BFDC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035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1C5574-FFC9-429A-89A5-E1EE87EA2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6506F1-1988-4303-B605-326C0DEFD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5DB505-8624-4556-80BB-A5AA4645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7F6481-6D0F-4A9A-95E3-A74C12A1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8D1EB3-B3A7-4B5C-8E9F-4D087828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171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35E89-A767-4270-A25F-EF433C52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74F9E6-9C54-42A9-826E-CAAD808F1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3E9272-805E-44B1-97D3-756573EA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2CD276-A01C-4439-BC1C-F6997397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7AA446-A1AD-4ACA-A553-411522E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447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3394E0-F4EC-4CC5-AFF1-531935E4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DE68DE-9473-4306-828E-A0CD47F3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438B81-59A2-42E2-A629-DFAC0E566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CBAE76-D65C-4070-B695-9556D3F10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2B3811-00AB-4519-9CBB-301F18E06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4190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9DF7F3-9017-428A-A9CA-5A090BC3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BE0F6-EAEE-4530-B4FF-4C1C29646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B7C365-70F2-4C77-B818-63190293D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6B701-D62F-4858-B9A7-5AEFFB0A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889640-E20D-43D5-9FEB-C9A48AD39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F16885-764D-4868-9691-0A880027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902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47E3E-2CB3-49D0-A97C-9EDABA8B3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11459D-C66D-4C73-B832-3044B315F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B826FB-74D2-4659-A1F3-5AF819855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9F7437-D671-4852-A989-34F3E4FB6F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CDE5753-00EC-40C3-BC66-A449C6B84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41BD67C-CE33-4BC2-A60D-445B36DAA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31156C-EBD0-4734-9FD6-DC84C0DC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830AD4C-C407-4A6E-B04A-A86CC3BD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25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BA25A-F94D-43B5-85B4-8DB25BA38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B64A72F-518C-4BCD-ABA0-A19BC2A8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2EF4ABE-6C74-41E3-9A8F-C36712C2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3DB021-0058-4C9D-A8BF-E7383AC2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614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CD5C3FB-543C-4ED1-86BE-B254E871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FF8A67-692E-43CB-81A9-2ECC860B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614D90-1238-46D7-8EEC-253C2EC6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599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3B6AE-B92F-4D91-8B8E-8F6AE07C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39877A-2F77-418B-B34A-C77DF4457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65B49C-3E0F-447F-B0E7-ED48C643B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768E09-4BCC-443C-A088-4FDB592A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F523C5-0824-4629-9DBA-4C79FFC69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3C88DF-6A99-489B-BB2D-090DF9D7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680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A54F7C-28FB-49E7-B402-97A09576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80C0FA-FF59-4194-B7FC-E96B6FF95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D1109D-E115-4BA4-80AB-9193B67E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57960D-012B-4935-8878-3E2A78684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AA06-4EC1-427C-9A5B-1F5472D0B448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1E4C3D-239E-4F9E-BBCE-7ECE742F3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837396-BA3A-46DF-B1DC-889A58C9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7809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F1D9B9-B382-40D5-9CBA-A56A1D6F1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4BEB50-6FFC-438A-93A5-759BC8573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07B37-F851-4CA3-8423-799B093F5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BAA06-4EC1-427C-9A5B-1F5472D0B448}" type="datetimeFigureOut">
              <a:rPr lang="es-CL" smtClean="0"/>
              <a:t>18-04-2022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30CA45-E73E-4160-ABAB-FFDFCD39F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2B15F6-EB6F-4790-ACE6-A34ED9266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05F6C-2B62-43DD-9B47-EFD6D99DF9A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189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image" Target="../media/image2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slide" Target="slide2.xml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sv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audio" Target="../media/media1.m4a"/><Relationship Id="rId16" Type="http://schemas.openxmlformats.org/officeDocument/2006/relationships/slide" Target="slide4.xml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11" Type="http://schemas.openxmlformats.org/officeDocument/2006/relationships/audio" Target="../media/audio1.wav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sv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slide" Target="slide2.xml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41" Type="http://schemas.openxmlformats.org/officeDocument/2006/relationships/image" Target="../media/image58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6.png"/><Relationship Id="rId40" Type="http://schemas.openxmlformats.org/officeDocument/2006/relationships/audio" Target="../media/audio1.wav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20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0.png"/><Relationship Id="rId21" Type="http://schemas.openxmlformats.org/officeDocument/2006/relationships/image" Target="../media/image75.png"/><Relationship Id="rId42" Type="http://schemas.openxmlformats.org/officeDocument/2006/relationships/image" Target="../media/image95.png"/><Relationship Id="rId47" Type="http://schemas.openxmlformats.org/officeDocument/2006/relationships/image" Target="../media/image100.png"/><Relationship Id="rId63" Type="http://schemas.openxmlformats.org/officeDocument/2006/relationships/image" Target="../media/image114.png"/><Relationship Id="rId68" Type="http://schemas.openxmlformats.org/officeDocument/2006/relationships/slide" Target="slide2.xml"/><Relationship Id="rId7" Type="http://schemas.openxmlformats.org/officeDocument/2006/relationships/image" Target="../media/image61.png"/><Relationship Id="rId2" Type="http://schemas.openxmlformats.org/officeDocument/2006/relationships/audio" Target="../media/media3.m4a"/><Relationship Id="rId16" Type="http://schemas.openxmlformats.org/officeDocument/2006/relationships/image" Target="../media/image70.png"/><Relationship Id="rId29" Type="http://schemas.openxmlformats.org/officeDocument/2006/relationships/image" Target="../media/image34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32" Type="http://schemas.openxmlformats.org/officeDocument/2006/relationships/image" Target="../media/image85.png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45" Type="http://schemas.openxmlformats.org/officeDocument/2006/relationships/image" Target="../media/image98.png"/><Relationship Id="rId53" Type="http://schemas.openxmlformats.org/officeDocument/2006/relationships/image" Target="../media/image106.png"/><Relationship Id="rId58" Type="http://schemas.openxmlformats.org/officeDocument/2006/relationships/image" Target="../media/image109.png"/><Relationship Id="rId66" Type="http://schemas.openxmlformats.org/officeDocument/2006/relationships/image" Target="../media/image56.png"/><Relationship Id="rId5" Type="http://schemas.openxmlformats.org/officeDocument/2006/relationships/image" Target="../media/image59.png"/><Relationship Id="rId61" Type="http://schemas.openxmlformats.org/officeDocument/2006/relationships/image" Target="../media/image112.png"/><Relationship Id="rId19" Type="http://schemas.openxmlformats.org/officeDocument/2006/relationships/image" Target="../media/image7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83.png"/><Relationship Id="rId35" Type="http://schemas.openxmlformats.org/officeDocument/2006/relationships/image" Target="../media/image88.png"/><Relationship Id="rId43" Type="http://schemas.openxmlformats.org/officeDocument/2006/relationships/image" Target="../media/image96.png"/><Relationship Id="rId48" Type="http://schemas.openxmlformats.org/officeDocument/2006/relationships/image" Target="../media/image101.png"/><Relationship Id="rId56" Type="http://schemas.openxmlformats.org/officeDocument/2006/relationships/image" Target="../media/image107.png"/><Relationship Id="rId64" Type="http://schemas.openxmlformats.org/officeDocument/2006/relationships/image" Target="../media/image115.png"/><Relationship Id="rId69" Type="http://schemas.openxmlformats.org/officeDocument/2006/relationships/audio" Target="../media/audio1.wav"/><Relationship Id="rId8" Type="http://schemas.openxmlformats.org/officeDocument/2006/relationships/image" Target="../media/image62.png"/><Relationship Id="rId51" Type="http://schemas.openxmlformats.org/officeDocument/2006/relationships/image" Target="../media/image104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33" Type="http://schemas.openxmlformats.org/officeDocument/2006/relationships/image" Target="../media/image86.png"/><Relationship Id="rId38" Type="http://schemas.openxmlformats.org/officeDocument/2006/relationships/image" Target="../media/image91.png"/><Relationship Id="rId46" Type="http://schemas.openxmlformats.org/officeDocument/2006/relationships/image" Target="../media/image99.png"/><Relationship Id="rId59" Type="http://schemas.openxmlformats.org/officeDocument/2006/relationships/image" Target="../media/image110.png"/><Relationship Id="rId67" Type="http://schemas.openxmlformats.org/officeDocument/2006/relationships/image" Target="../media/image57.png"/><Relationship Id="rId20" Type="http://schemas.openxmlformats.org/officeDocument/2006/relationships/image" Target="../media/image74.png"/><Relationship Id="rId41" Type="http://schemas.openxmlformats.org/officeDocument/2006/relationships/image" Target="../media/image94.png"/><Relationship Id="rId54" Type="http://schemas.openxmlformats.org/officeDocument/2006/relationships/image" Target="../media/image43.png"/><Relationship Id="rId62" Type="http://schemas.openxmlformats.org/officeDocument/2006/relationships/image" Target="../media/image113.png"/><Relationship Id="rId70" Type="http://schemas.openxmlformats.org/officeDocument/2006/relationships/image" Target="../media/image58.png"/><Relationship Id="rId1" Type="http://schemas.microsoft.com/office/2007/relationships/media" Target="../media/media3.m4a"/><Relationship Id="rId6" Type="http://schemas.openxmlformats.org/officeDocument/2006/relationships/image" Target="../media/image60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png"/><Relationship Id="rId36" Type="http://schemas.openxmlformats.org/officeDocument/2006/relationships/image" Target="../media/image89.png"/><Relationship Id="rId49" Type="http://schemas.openxmlformats.org/officeDocument/2006/relationships/image" Target="../media/image102.png"/><Relationship Id="rId57" Type="http://schemas.openxmlformats.org/officeDocument/2006/relationships/image" Target="../media/image108.png"/><Relationship Id="rId10" Type="http://schemas.openxmlformats.org/officeDocument/2006/relationships/image" Target="../media/image64.png"/><Relationship Id="rId31" Type="http://schemas.openxmlformats.org/officeDocument/2006/relationships/image" Target="../media/image84.png"/><Relationship Id="rId44" Type="http://schemas.openxmlformats.org/officeDocument/2006/relationships/image" Target="../media/image97.png"/><Relationship Id="rId52" Type="http://schemas.openxmlformats.org/officeDocument/2006/relationships/image" Target="../media/image105.png"/><Relationship Id="rId60" Type="http://schemas.openxmlformats.org/officeDocument/2006/relationships/image" Target="../media/image111.png"/><Relationship Id="rId65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9" Type="http://schemas.openxmlformats.org/officeDocument/2006/relationships/image" Target="../media/image92.png"/><Relationship Id="rId34" Type="http://schemas.openxmlformats.org/officeDocument/2006/relationships/image" Target="../media/image87.png"/><Relationship Id="rId50" Type="http://schemas.openxmlformats.org/officeDocument/2006/relationships/image" Target="../media/image103.png"/><Relationship Id="rId55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otón Salir">
            <a:hlinkClick r:id="" action="ppaction://hlinkshowjump?jump=endshow"/>
            <a:extLst>
              <a:ext uri="{FF2B5EF4-FFF2-40B4-BE49-F238E27FC236}">
                <a16:creationId xmlns:a16="http://schemas.microsoft.com/office/drawing/2014/main" id="{E037303C-5991-479B-8896-BAE2D9091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58" y="3646577"/>
            <a:ext cx="2599883" cy="818965"/>
          </a:xfrm>
          <a:prstGeom prst="rect">
            <a:avLst/>
          </a:prstGeom>
        </p:spPr>
      </p:pic>
      <p:pic>
        <p:nvPicPr>
          <p:cNvPr id="21" name="Botón Comenzar">
            <a:hlinkClick r:id="rId4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9BA5B091-D240-441C-98E6-4860B4134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42" y="2823380"/>
            <a:ext cx="2795949" cy="88072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BEF1903-F9AA-4456-805B-7BE9F593C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65707" y="4992654"/>
            <a:ext cx="3147784" cy="168447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9BF938C-A5DD-4B90-BE98-CA92A55D68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69234" y="4077955"/>
            <a:ext cx="1787037" cy="24765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A89A85E-83F4-4E3E-8C56-E1358273EF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2906" y="2943582"/>
            <a:ext cx="1894948" cy="357663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7424AA26-ECE8-4AFE-8BB2-071C5133F1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36700" y="3405274"/>
            <a:ext cx="2857201" cy="31149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0ABF1C4-3EAB-43A5-9DD7-846EE3DC676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0086"/>
          <a:stretch/>
        </p:blipFill>
        <p:spPr>
          <a:xfrm>
            <a:off x="954339" y="1126916"/>
            <a:ext cx="10583573" cy="153955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EEC78AC-A2E8-41EA-A80D-91CC8A9ACB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53" y="4955707"/>
            <a:ext cx="1380878" cy="138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596D2C47-74A9-45D0-B0B5-E7B54CB88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288" y="317342"/>
            <a:ext cx="8192767" cy="5931057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DFC8E9D4-1A86-46E3-87D4-629B0E6E0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002287"/>
            <a:ext cx="2854089" cy="385571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C902625-982C-4027-BCBF-1BDFB1E462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29253" y="2656114"/>
            <a:ext cx="2484504" cy="4201886"/>
          </a:xfrm>
          <a:prstGeom prst="rect">
            <a:avLst/>
          </a:prstGeom>
        </p:spPr>
      </p:pic>
      <p:sp>
        <p:nvSpPr>
          <p:cNvPr id="132" name="CuadroTexto 131">
            <a:extLst>
              <a:ext uri="{FF2B5EF4-FFF2-40B4-BE49-F238E27FC236}">
                <a16:creationId xmlns:a16="http://schemas.microsoft.com/office/drawing/2014/main" id="{A88E98FB-B6C7-472C-82B9-E91AC4DA3A54}"/>
              </a:ext>
            </a:extLst>
          </p:cNvPr>
          <p:cNvSpPr txBox="1"/>
          <p:nvPr/>
        </p:nvSpPr>
        <p:spPr>
          <a:xfrm>
            <a:off x="3013747" y="1059543"/>
            <a:ext cx="6914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latin typeface="DK Crayon Crumble" panose="03070001040701010105" pitchFamily="66" charset="0"/>
              </a:rPr>
              <a:t>¡Hola! </a:t>
            </a:r>
          </a:p>
          <a:p>
            <a:endParaRPr lang="es-CL" sz="3200" dirty="0">
              <a:latin typeface="DK Crayon Crumble" panose="03070001040701010105" pitchFamily="66" charset="0"/>
            </a:endParaRPr>
          </a:p>
        </p:txBody>
      </p:sp>
      <p:sp>
        <p:nvSpPr>
          <p:cNvPr id="133" name="CuadroTexto 132">
            <a:extLst>
              <a:ext uri="{FF2B5EF4-FFF2-40B4-BE49-F238E27FC236}">
                <a16:creationId xmlns:a16="http://schemas.microsoft.com/office/drawing/2014/main" id="{D66E2374-803A-4355-A373-A7C33860E8F7}"/>
              </a:ext>
            </a:extLst>
          </p:cNvPr>
          <p:cNvSpPr txBox="1"/>
          <p:nvPr/>
        </p:nvSpPr>
        <p:spPr>
          <a:xfrm>
            <a:off x="3213687" y="1763316"/>
            <a:ext cx="7074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200" dirty="0">
              <a:latin typeface="DK Crayon Crumble" panose="03070001040701010105" pitchFamily="66" charset="0"/>
            </a:endParaRPr>
          </a:p>
          <a:p>
            <a:r>
              <a:rPr lang="es-CL" sz="3200" dirty="0">
                <a:latin typeface="DK Crayon Crumble" panose="03070001040701010105" pitchFamily="66" charset="0"/>
              </a:rPr>
              <a:t>Gira y detén cada ruleta para obtener un</a:t>
            </a:r>
          </a:p>
        </p:txBody>
      </p:sp>
      <p:sp>
        <p:nvSpPr>
          <p:cNvPr id="134" name="CuadroTexto 133">
            <a:extLst>
              <a:ext uri="{FF2B5EF4-FFF2-40B4-BE49-F238E27FC236}">
                <a16:creationId xmlns:a16="http://schemas.microsoft.com/office/drawing/2014/main" id="{31EB19C5-C426-4551-B34B-510B160DDD31}"/>
              </a:ext>
            </a:extLst>
          </p:cNvPr>
          <p:cNvSpPr txBox="1"/>
          <p:nvPr/>
        </p:nvSpPr>
        <p:spPr>
          <a:xfrm>
            <a:off x="2914458" y="3085738"/>
            <a:ext cx="6914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200" dirty="0">
              <a:latin typeface="DK Crayon Crumble" panose="03070001040701010105" pitchFamily="66" charset="0"/>
            </a:endParaRPr>
          </a:p>
          <a:p>
            <a:pPr algn="ctr"/>
            <a:r>
              <a:rPr lang="es-CL" sz="3200" dirty="0">
                <a:latin typeface="DK Crayon Crumble" panose="03070001040701010105" pitchFamily="66" charset="0"/>
              </a:rPr>
              <a:t>¡Que te diviertas!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66EA9E-3F75-4B00-AFDE-7E8B4BCEAEFB}"/>
              </a:ext>
            </a:extLst>
          </p:cNvPr>
          <p:cNvSpPr txBox="1"/>
          <p:nvPr/>
        </p:nvSpPr>
        <p:spPr>
          <a:xfrm>
            <a:off x="3271448" y="1668862"/>
            <a:ext cx="6914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latin typeface="DK Crayon Crumble" panose="03070001040701010105" pitchFamily="66" charset="0"/>
              </a:rPr>
              <a:t>¡Escribe o dibuja tu propio cuento!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99980A4-D044-4C13-9E80-401CD1926C2A}"/>
              </a:ext>
            </a:extLst>
          </p:cNvPr>
          <p:cNvSpPr txBox="1"/>
          <p:nvPr/>
        </p:nvSpPr>
        <p:spPr>
          <a:xfrm>
            <a:off x="3246868" y="2916800"/>
            <a:ext cx="6098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K Crayon Crumble" panose="03070001040701010105" pitchFamily="66" charset="0"/>
                <a:ea typeface="+mn-ea"/>
                <a:cs typeface="+mn-cs"/>
              </a:rPr>
              <a:t>elemento para crear una historia. </a:t>
            </a:r>
          </a:p>
        </p:txBody>
      </p:sp>
      <p:pic>
        <p:nvPicPr>
          <p:cNvPr id="11" name="typewriter-sound-effect">
            <a:hlinkClick r:id="" action="ppaction://media"/>
            <a:extLst>
              <a:ext uri="{FF2B5EF4-FFF2-40B4-BE49-F238E27FC236}">
                <a16:creationId xmlns:a16="http://schemas.microsoft.com/office/drawing/2014/main" id="{B58724C3-5FB4-4055-B918-19D41BE27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8243" y="7003143"/>
            <a:ext cx="609600" cy="609600"/>
          </a:xfrm>
          <a:prstGeom prst="rect">
            <a:avLst/>
          </a:prstGeom>
        </p:spPr>
      </p:pic>
      <p:pic>
        <p:nvPicPr>
          <p:cNvPr id="12" name="Atrás">
            <a:hlinkClick r:id="" action="ppaction://hlinkshowjump?jump=previousslide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6ABF8D4-66F1-477D-B746-B6B5F3AA20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4824" y="6065873"/>
            <a:ext cx="714375" cy="704850"/>
          </a:xfrm>
          <a:prstGeom prst="rect">
            <a:avLst/>
          </a:prstGeom>
        </p:spPr>
      </p:pic>
      <p:pic>
        <p:nvPicPr>
          <p:cNvPr id="13" name="Adelante">
            <a:hlinkClick r:id="" action="ppaction://hlinkshowjump?jump=nextslide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B2CD8A39-89E9-487A-829F-C2C4415BA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1352801" y="6065873"/>
            <a:ext cx="714375" cy="704850"/>
          </a:xfrm>
          <a:prstGeom prst="rect">
            <a:avLst/>
          </a:prstGeom>
        </p:spPr>
      </p:pic>
      <p:pic>
        <p:nvPicPr>
          <p:cNvPr id="16" name="Imagen 15">
            <a:hlinkClick r:id="rId14" action="ppaction://hlinksldjump"/>
            <a:extLst>
              <a:ext uri="{FF2B5EF4-FFF2-40B4-BE49-F238E27FC236}">
                <a16:creationId xmlns:a16="http://schemas.microsoft.com/office/drawing/2014/main" id="{43ED6744-C543-4EC1-AB25-F67683855A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4434" y="4331389"/>
            <a:ext cx="2854090" cy="883409"/>
          </a:xfrm>
          <a:prstGeom prst="rect">
            <a:avLst/>
          </a:prstGeom>
        </p:spPr>
      </p:pic>
      <p:pic>
        <p:nvPicPr>
          <p:cNvPr id="21" name="Imagen 20">
            <a:hlinkClick r:id="rId16" action="ppaction://hlinksldjump"/>
            <a:extLst>
              <a:ext uri="{FF2B5EF4-FFF2-40B4-BE49-F238E27FC236}">
                <a16:creationId xmlns:a16="http://schemas.microsoft.com/office/drawing/2014/main" id="{B6C9B606-3835-4B63-9720-F3017F3C29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50870" y="4315352"/>
            <a:ext cx="2854090" cy="883409"/>
          </a:xfrm>
          <a:prstGeom prst="rect">
            <a:avLst/>
          </a:prstGeom>
        </p:spPr>
      </p:pic>
      <p:sp>
        <p:nvSpPr>
          <p:cNvPr id="22" name="Botón Salir">
            <a:hlinkClick r:id="" action="ppaction://hlinkshowjump?jump=endshow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F234B4F6-8C1D-44E5-AB56-EF9389300CD0}"/>
              </a:ext>
            </a:extLst>
          </p:cNvPr>
          <p:cNvSpPr/>
          <p:nvPr/>
        </p:nvSpPr>
        <p:spPr>
          <a:xfrm>
            <a:off x="10504077" y="96873"/>
            <a:ext cx="1549400" cy="607351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latin typeface="SF Cartoonist Hand" panose="02000506000000020003" pitchFamily="2" charset="0"/>
              </a:rPr>
              <a:t>SALIR</a:t>
            </a:r>
          </a:p>
        </p:txBody>
      </p:sp>
    </p:spTree>
    <p:extLst>
      <p:ext uri="{BB962C8B-B14F-4D97-AF65-F5344CB8AC3E}">
        <p14:creationId xmlns:p14="http://schemas.microsoft.com/office/powerpoint/2010/main" val="56546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2" grpId="0"/>
      <p:bldP spid="133" grpId="0"/>
      <p:bldP spid="134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Elipse 170">
            <a:extLst>
              <a:ext uri="{FF2B5EF4-FFF2-40B4-BE49-F238E27FC236}">
                <a16:creationId xmlns:a16="http://schemas.microsoft.com/office/drawing/2014/main" id="{B9297B3B-9631-4BDF-8761-C3124EB6028E}"/>
              </a:ext>
            </a:extLst>
          </p:cNvPr>
          <p:cNvSpPr/>
          <p:nvPr/>
        </p:nvSpPr>
        <p:spPr>
          <a:xfrm>
            <a:off x="163509" y="1083824"/>
            <a:ext cx="3933126" cy="3933126"/>
          </a:xfrm>
          <a:prstGeom prst="ellipse">
            <a:avLst/>
          </a:prstGeom>
          <a:solidFill>
            <a:srgbClr val="793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81" name="Grupo 180">
            <a:extLst>
              <a:ext uri="{FF2B5EF4-FFF2-40B4-BE49-F238E27FC236}">
                <a16:creationId xmlns:a16="http://schemas.microsoft.com/office/drawing/2014/main" id="{65634F95-3250-45BE-8E99-42E75A5CD27F}"/>
              </a:ext>
            </a:extLst>
          </p:cNvPr>
          <p:cNvGrpSpPr/>
          <p:nvPr/>
        </p:nvGrpSpPr>
        <p:grpSpPr>
          <a:xfrm>
            <a:off x="-820348" y="1083824"/>
            <a:ext cx="5900840" cy="3933126"/>
            <a:chOff x="-820348" y="1083824"/>
            <a:chExt cx="5900840" cy="3933126"/>
          </a:xfrm>
        </p:grpSpPr>
        <p:grpSp>
          <p:nvGrpSpPr>
            <p:cNvPr id="180" name="Grupo 179">
              <a:extLst>
                <a:ext uri="{FF2B5EF4-FFF2-40B4-BE49-F238E27FC236}">
                  <a16:creationId xmlns:a16="http://schemas.microsoft.com/office/drawing/2014/main" id="{85B2CB66-D051-4BEC-9FDE-85FB0846A16D}"/>
                </a:ext>
              </a:extLst>
            </p:cNvPr>
            <p:cNvGrpSpPr/>
            <p:nvPr/>
          </p:nvGrpSpPr>
          <p:grpSpPr>
            <a:xfrm>
              <a:off x="-820348" y="1083824"/>
              <a:ext cx="5900840" cy="3933126"/>
              <a:chOff x="-820348" y="1083824"/>
              <a:chExt cx="5900840" cy="3933126"/>
            </a:xfrm>
          </p:grpSpPr>
          <p:grpSp>
            <p:nvGrpSpPr>
              <p:cNvPr id="179" name="Grupo 178">
                <a:extLst>
                  <a:ext uri="{FF2B5EF4-FFF2-40B4-BE49-F238E27FC236}">
                    <a16:creationId xmlns:a16="http://schemas.microsoft.com/office/drawing/2014/main" id="{BBB38220-8923-42FB-8054-70132C4F16F7}"/>
                  </a:ext>
                </a:extLst>
              </p:cNvPr>
              <p:cNvGrpSpPr/>
              <p:nvPr/>
            </p:nvGrpSpPr>
            <p:grpSpPr>
              <a:xfrm>
                <a:off x="-820348" y="1083824"/>
                <a:ext cx="5900840" cy="3933126"/>
                <a:chOff x="-820348" y="1083824"/>
                <a:chExt cx="5900840" cy="3933126"/>
              </a:xfrm>
            </p:grpSpPr>
            <p:grpSp>
              <p:nvGrpSpPr>
                <p:cNvPr id="178" name="Grupo 177">
                  <a:extLst>
                    <a:ext uri="{FF2B5EF4-FFF2-40B4-BE49-F238E27FC236}">
                      <a16:creationId xmlns:a16="http://schemas.microsoft.com/office/drawing/2014/main" id="{F83E6EA0-7D87-4095-AC64-B2804E4D86CF}"/>
                    </a:ext>
                  </a:extLst>
                </p:cNvPr>
                <p:cNvGrpSpPr/>
                <p:nvPr/>
              </p:nvGrpSpPr>
              <p:grpSpPr>
                <a:xfrm>
                  <a:off x="-820348" y="1083824"/>
                  <a:ext cx="5900840" cy="3933126"/>
                  <a:chOff x="-820348" y="1083824"/>
                  <a:chExt cx="5900840" cy="3933126"/>
                </a:xfrm>
              </p:grpSpPr>
              <p:grpSp>
                <p:nvGrpSpPr>
                  <p:cNvPr id="177" name="Grupo 176">
                    <a:extLst>
                      <a:ext uri="{FF2B5EF4-FFF2-40B4-BE49-F238E27FC236}">
                        <a16:creationId xmlns:a16="http://schemas.microsoft.com/office/drawing/2014/main" id="{300016D0-6BD7-4F5D-92EE-1176D6447319}"/>
                      </a:ext>
                    </a:extLst>
                  </p:cNvPr>
                  <p:cNvGrpSpPr/>
                  <p:nvPr/>
                </p:nvGrpSpPr>
                <p:grpSpPr>
                  <a:xfrm>
                    <a:off x="-820348" y="1083824"/>
                    <a:ext cx="5900840" cy="3933126"/>
                    <a:chOff x="-820348" y="1083824"/>
                    <a:chExt cx="5900840" cy="3933126"/>
                  </a:xfrm>
                </p:grpSpPr>
                <p:grpSp>
                  <p:nvGrpSpPr>
                    <p:cNvPr id="37" name="Grupo 36">
                      <a:extLst>
                        <a:ext uri="{FF2B5EF4-FFF2-40B4-BE49-F238E27FC236}">
                          <a16:creationId xmlns:a16="http://schemas.microsoft.com/office/drawing/2014/main" id="{CF9F5958-2548-4A87-9781-D11476FBAB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820348" y="1083824"/>
                      <a:ext cx="5900840" cy="3933126"/>
                      <a:chOff x="-820348" y="1083824"/>
                      <a:chExt cx="5900840" cy="3933126"/>
                    </a:xfrm>
                  </p:grpSpPr>
                  <p:grpSp>
                    <p:nvGrpSpPr>
                      <p:cNvPr id="36" name="Grupo 35">
                        <a:extLst>
                          <a:ext uri="{FF2B5EF4-FFF2-40B4-BE49-F238E27FC236}">
                            <a16:creationId xmlns:a16="http://schemas.microsoft.com/office/drawing/2014/main" id="{5774B585-D309-4FCB-8523-B2E56E88475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820348" y="1083824"/>
                        <a:ext cx="5900840" cy="3933126"/>
                        <a:chOff x="-820348" y="1083824"/>
                        <a:chExt cx="5900840" cy="3933126"/>
                      </a:xfrm>
                    </p:grpSpPr>
                    <p:grpSp>
                      <p:nvGrpSpPr>
                        <p:cNvPr id="85" name="Group 4">
                          <a:extLst>
                            <a:ext uri="{FF2B5EF4-FFF2-40B4-BE49-F238E27FC236}">
                              <a16:creationId xmlns:a16="http://schemas.microsoft.com/office/drawing/2014/main" id="{C023C251-EC18-4D13-83F6-81C34E786A93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-820348" y="1083824"/>
                          <a:ext cx="5900840" cy="3933126"/>
                          <a:chOff x="1279" y="453"/>
                          <a:chExt cx="5122" cy="3414"/>
                        </a:xfrm>
                      </p:grpSpPr>
                      <p:sp>
                        <p:nvSpPr>
                          <p:cNvPr id="102" name="Freeform 13">
                            <a:extLst>
                              <a:ext uri="{FF2B5EF4-FFF2-40B4-BE49-F238E27FC236}">
                                <a16:creationId xmlns:a16="http://schemas.microsoft.com/office/drawing/2014/main" id="{0404276D-7476-46B8-A03F-FF21FAB9FD6E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8 w 9538"/>
                              <a:gd name="T1" fmla="*/ 13489 h 13489"/>
                              <a:gd name="T2" fmla="*/ 0 w 9538"/>
                              <a:gd name="T3" fmla="*/ 9539 h 13489"/>
                              <a:gd name="T4" fmla="*/ 9538 w 9538"/>
                              <a:gd name="T5" fmla="*/ 0 h 13489"/>
                              <a:gd name="T6" fmla="*/ 9538 w 9538"/>
                              <a:gd name="T7" fmla="*/ 1348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9">
                                <a:moveTo>
                                  <a:pt x="9538" y="13489"/>
                                </a:moveTo>
                                <a:cubicBezTo>
                                  <a:pt x="5961" y="13489"/>
                                  <a:pt x="2530" y="12068"/>
                                  <a:pt x="0" y="9539"/>
                                </a:cubicBezTo>
                                <a:lnTo>
                                  <a:pt x="9538" y="0"/>
                                </a:lnTo>
                                <a:lnTo>
                                  <a:pt x="9538" y="1348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A00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86" name="AutoShape 3">
                            <a:extLst>
                              <a:ext uri="{FF2B5EF4-FFF2-40B4-BE49-F238E27FC236}">
                                <a16:creationId xmlns:a16="http://schemas.microsoft.com/office/drawing/2014/main" id="{C6674C57-F1B8-4BD2-8D7C-AFB40F0186BA}"/>
                              </a:ext>
                            </a:extLst>
                          </p:cNvPr>
                          <p:cNvSpPr>
                            <a:spLocks noChangeAspect="1" noChangeArrowheads="1" noTextEdit="1"/>
                          </p:cNvSpPr>
                          <p:nvPr/>
                        </p:nvSpPr>
                        <p:spPr bwMode="auto">
                          <a:xfrm>
                            <a:off x="1279" y="453"/>
                            <a:ext cx="5122" cy="34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87" name="Freeform 5">
                            <a:extLst>
                              <a:ext uri="{FF2B5EF4-FFF2-40B4-BE49-F238E27FC236}">
                                <a16:creationId xmlns:a16="http://schemas.microsoft.com/office/drawing/2014/main" id="{B5F63615-C354-43C7-8B89-FA2F0E82A6F9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9"/>
                              <a:gd name="T1" fmla="*/ 0 h 13488"/>
                              <a:gd name="T2" fmla="*/ 9539 w 9539"/>
                              <a:gd name="T3" fmla="*/ 3950 h 13488"/>
                              <a:gd name="T4" fmla="*/ 0 w 9539"/>
                              <a:gd name="T5" fmla="*/ 13488 h 13488"/>
                              <a:gd name="T6" fmla="*/ 0 w 9539"/>
                              <a:gd name="T7" fmla="*/ 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8">
                                <a:moveTo>
                                  <a:pt x="0" y="0"/>
                                </a:moveTo>
                                <a:cubicBezTo>
                                  <a:pt x="3578" y="0"/>
                                  <a:pt x="7009" y="1421"/>
                                  <a:pt x="9539" y="3950"/>
                                </a:cubicBezTo>
                                <a:lnTo>
                                  <a:pt x="0" y="13488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A00"/>
                          </a:solidFill>
                          <a:ln w="0">
                            <a:solidFill>
                              <a:srgbClr val="FFC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88" name="Freeform 6">
                            <a:extLst>
                              <a:ext uri="{FF2B5EF4-FFF2-40B4-BE49-F238E27FC236}">
                                <a16:creationId xmlns:a16="http://schemas.microsoft.com/office/drawing/2014/main" id="{2C4D04A7-19E7-4D3A-A440-7A2174221B25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9"/>
                              <a:gd name="T1" fmla="*/ 0 h 13488"/>
                              <a:gd name="T2" fmla="*/ 9539 w 9539"/>
                              <a:gd name="T3" fmla="*/ 3950 h 13488"/>
                              <a:gd name="T4" fmla="*/ 0 w 9539"/>
                              <a:gd name="T5" fmla="*/ 13488 h 13488"/>
                              <a:gd name="T6" fmla="*/ 0 w 9539"/>
                              <a:gd name="T7" fmla="*/ 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8">
                                <a:moveTo>
                                  <a:pt x="0" y="0"/>
                                </a:moveTo>
                                <a:cubicBezTo>
                                  <a:pt x="3578" y="0"/>
                                  <a:pt x="7009" y="1421"/>
                                  <a:pt x="9539" y="3950"/>
                                </a:cubicBezTo>
                                <a:lnTo>
                                  <a:pt x="0" y="13488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89" name="Freeform 7">
                            <a:extLst>
                              <a:ext uri="{FF2B5EF4-FFF2-40B4-BE49-F238E27FC236}">
                                <a16:creationId xmlns:a16="http://schemas.microsoft.com/office/drawing/2014/main" id="{79D903AE-64D8-4522-B07E-1900236E32D5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1016"/>
                            <a:ext cx="1619" cy="1144"/>
                          </a:xfrm>
                          <a:custGeom>
                            <a:avLst/>
                            <a:gdLst>
                              <a:gd name="T0" fmla="*/ 4770 w 6745"/>
                              <a:gd name="T1" fmla="*/ 0 h 4769"/>
                              <a:gd name="T2" fmla="*/ 6745 w 6745"/>
                              <a:gd name="T3" fmla="*/ 4769 h 4769"/>
                              <a:gd name="T4" fmla="*/ 0 w 6745"/>
                              <a:gd name="T5" fmla="*/ 4769 h 4769"/>
                              <a:gd name="T6" fmla="*/ 4770 w 6745"/>
                              <a:gd name="T7" fmla="*/ 0 h 476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69">
                                <a:moveTo>
                                  <a:pt x="4770" y="0"/>
                                </a:moveTo>
                                <a:cubicBezTo>
                                  <a:pt x="6034" y="1265"/>
                                  <a:pt x="6745" y="2981"/>
                                  <a:pt x="6745" y="4769"/>
                                </a:cubicBezTo>
                                <a:lnTo>
                                  <a:pt x="0" y="4769"/>
                                </a:lnTo>
                                <a:lnTo>
                                  <a:pt x="477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91FE"/>
                          </a:solidFill>
                          <a:ln w="0">
                            <a:solidFill>
                              <a:srgbClr val="0070C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90" name="Freeform 8">
                            <a:extLst>
                              <a:ext uri="{FF2B5EF4-FFF2-40B4-BE49-F238E27FC236}">
                                <a16:creationId xmlns:a16="http://schemas.microsoft.com/office/drawing/2014/main" id="{27055C34-1D30-4AEC-81C7-2DBA2020261F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1016"/>
                            <a:ext cx="1619" cy="1144"/>
                          </a:xfrm>
                          <a:custGeom>
                            <a:avLst/>
                            <a:gdLst>
                              <a:gd name="T0" fmla="*/ 4770 w 6745"/>
                              <a:gd name="T1" fmla="*/ 0 h 4769"/>
                              <a:gd name="T2" fmla="*/ 6745 w 6745"/>
                              <a:gd name="T3" fmla="*/ 4769 h 4769"/>
                              <a:gd name="T4" fmla="*/ 0 w 6745"/>
                              <a:gd name="T5" fmla="*/ 4769 h 4769"/>
                              <a:gd name="T6" fmla="*/ 4770 w 6745"/>
                              <a:gd name="T7" fmla="*/ 0 h 476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69">
                                <a:moveTo>
                                  <a:pt x="4770" y="0"/>
                                </a:moveTo>
                                <a:cubicBezTo>
                                  <a:pt x="6034" y="1265"/>
                                  <a:pt x="6745" y="2981"/>
                                  <a:pt x="6745" y="4769"/>
                                </a:cubicBezTo>
                                <a:lnTo>
                                  <a:pt x="0" y="4769"/>
                                </a:lnTo>
                                <a:lnTo>
                                  <a:pt x="477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98" name="Freeform 9">
                            <a:extLst>
                              <a:ext uri="{FF2B5EF4-FFF2-40B4-BE49-F238E27FC236}">
                                <a16:creationId xmlns:a16="http://schemas.microsoft.com/office/drawing/2014/main" id="{34DD5D19-9FA3-4E3C-BC2F-4BE7BAF36329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619" cy="1145"/>
                          </a:xfrm>
                          <a:custGeom>
                            <a:avLst/>
                            <a:gdLst>
                              <a:gd name="T0" fmla="*/ 6745 w 6745"/>
                              <a:gd name="T1" fmla="*/ 0 h 4770"/>
                              <a:gd name="T2" fmla="*/ 4770 w 6745"/>
                              <a:gd name="T3" fmla="*/ 4770 h 4770"/>
                              <a:gd name="T4" fmla="*/ 0 w 6745"/>
                              <a:gd name="T5" fmla="*/ 0 h 4770"/>
                              <a:gd name="T6" fmla="*/ 6745 w 6745"/>
                              <a:gd name="T7" fmla="*/ 0 h 477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70">
                                <a:moveTo>
                                  <a:pt x="6745" y="0"/>
                                </a:moveTo>
                                <a:cubicBezTo>
                                  <a:pt x="6745" y="1789"/>
                                  <a:pt x="6034" y="3505"/>
                                  <a:pt x="4770" y="4770"/>
                                </a:cubicBezTo>
                                <a:lnTo>
                                  <a:pt x="0" y="0"/>
                                </a:lnTo>
                                <a:lnTo>
                                  <a:pt x="6745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29DB2D"/>
                          </a:solidFill>
                          <a:ln w="0">
                            <a:solidFill>
                              <a:srgbClr val="62AC08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99" name="Freeform 10">
                            <a:extLst>
                              <a:ext uri="{FF2B5EF4-FFF2-40B4-BE49-F238E27FC236}">
                                <a16:creationId xmlns:a16="http://schemas.microsoft.com/office/drawing/2014/main" id="{3B149A03-63FB-4447-8DA2-D916EAB6523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619" cy="1145"/>
                          </a:xfrm>
                          <a:custGeom>
                            <a:avLst/>
                            <a:gdLst>
                              <a:gd name="T0" fmla="*/ 6745 w 6745"/>
                              <a:gd name="T1" fmla="*/ 0 h 4770"/>
                              <a:gd name="T2" fmla="*/ 4770 w 6745"/>
                              <a:gd name="T3" fmla="*/ 4770 h 4770"/>
                              <a:gd name="T4" fmla="*/ 0 w 6745"/>
                              <a:gd name="T5" fmla="*/ 0 h 4770"/>
                              <a:gd name="T6" fmla="*/ 6745 w 6745"/>
                              <a:gd name="T7" fmla="*/ 0 h 477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70">
                                <a:moveTo>
                                  <a:pt x="6745" y="0"/>
                                </a:moveTo>
                                <a:cubicBezTo>
                                  <a:pt x="6745" y="1789"/>
                                  <a:pt x="6034" y="3505"/>
                                  <a:pt x="4770" y="4770"/>
                                </a:cubicBezTo>
                                <a:lnTo>
                                  <a:pt x="0" y="0"/>
                                </a:lnTo>
                                <a:lnTo>
                                  <a:pt x="6745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100" name="Freeform 11">
                            <a:extLst>
                              <a:ext uri="{FF2B5EF4-FFF2-40B4-BE49-F238E27FC236}">
                                <a16:creationId xmlns:a16="http://schemas.microsoft.com/office/drawing/2014/main" id="{9286119C-DD12-4888-AB07-8655BF7B8E1D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9 w 9539"/>
                              <a:gd name="T1" fmla="*/ 9539 h 13489"/>
                              <a:gd name="T2" fmla="*/ 0 w 9539"/>
                              <a:gd name="T3" fmla="*/ 13489 h 13489"/>
                              <a:gd name="T4" fmla="*/ 0 w 9539"/>
                              <a:gd name="T5" fmla="*/ 0 h 13489"/>
                              <a:gd name="T6" fmla="*/ 9539 w 9539"/>
                              <a:gd name="T7" fmla="*/ 953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9">
                                <a:moveTo>
                                  <a:pt x="9539" y="9539"/>
                                </a:moveTo>
                                <a:cubicBezTo>
                                  <a:pt x="7009" y="12068"/>
                                  <a:pt x="3578" y="13489"/>
                                  <a:pt x="0" y="13489"/>
                                </a:cubicBezTo>
                                <a:lnTo>
                                  <a:pt x="0" y="0"/>
                                </a:lnTo>
                                <a:lnTo>
                                  <a:pt x="9539" y="953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B1515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1" name="Freeform 12">
                            <a:extLst>
                              <a:ext uri="{FF2B5EF4-FFF2-40B4-BE49-F238E27FC236}">
                                <a16:creationId xmlns:a16="http://schemas.microsoft.com/office/drawing/2014/main" id="{D48B654C-1EE0-4718-B7D5-94CE723E632D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9 w 9539"/>
                              <a:gd name="T1" fmla="*/ 9539 h 13489"/>
                              <a:gd name="T2" fmla="*/ 0 w 9539"/>
                              <a:gd name="T3" fmla="*/ 13489 h 13489"/>
                              <a:gd name="T4" fmla="*/ 0 w 9539"/>
                              <a:gd name="T5" fmla="*/ 0 h 13489"/>
                              <a:gd name="T6" fmla="*/ 9539 w 9539"/>
                              <a:gd name="T7" fmla="*/ 953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9">
                                <a:moveTo>
                                  <a:pt x="9539" y="9539"/>
                                </a:moveTo>
                                <a:cubicBezTo>
                                  <a:pt x="7009" y="12068"/>
                                  <a:pt x="3578" y="13489"/>
                                  <a:pt x="0" y="13489"/>
                                </a:cubicBezTo>
                                <a:lnTo>
                                  <a:pt x="0" y="0"/>
                                </a:lnTo>
                                <a:lnTo>
                                  <a:pt x="9539" y="953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3" name="Freeform 14">
                            <a:extLst>
                              <a:ext uri="{FF2B5EF4-FFF2-40B4-BE49-F238E27FC236}">
                                <a16:creationId xmlns:a16="http://schemas.microsoft.com/office/drawing/2014/main" id="{18E89628-465C-4063-A750-87A199D360EF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8 w 9538"/>
                              <a:gd name="T1" fmla="*/ 13489 h 13489"/>
                              <a:gd name="T2" fmla="*/ 0 w 9538"/>
                              <a:gd name="T3" fmla="*/ 9539 h 13489"/>
                              <a:gd name="T4" fmla="*/ 9538 w 9538"/>
                              <a:gd name="T5" fmla="*/ 0 h 13489"/>
                              <a:gd name="T6" fmla="*/ 9538 w 9538"/>
                              <a:gd name="T7" fmla="*/ 1348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9">
                                <a:moveTo>
                                  <a:pt x="9538" y="13489"/>
                                </a:moveTo>
                                <a:cubicBezTo>
                                  <a:pt x="5961" y="13489"/>
                                  <a:pt x="2530" y="12068"/>
                                  <a:pt x="0" y="9539"/>
                                </a:cubicBezTo>
                                <a:lnTo>
                                  <a:pt x="9538" y="0"/>
                                </a:lnTo>
                                <a:lnTo>
                                  <a:pt x="9538" y="1348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4" name="Freeform 15">
                            <a:extLst>
                              <a:ext uri="{FF2B5EF4-FFF2-40B4-BE49-F238E27FC236}">
                                <a16:creationId xmlns:a16="http://schemas.microsoft.com/office/drawing/2014/main" id="{04FDB8B7-31AF-483A-A02F-EF8FACAC999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2160"/>
                            <a:ext cx="1619" cy="1145"/>
                          </a:xfrm>
                          <a:custGeom>
                            <a:avLst/>
                            <a:gdLst>
                              <a:gd name="T0" fmla="*/ 3950 w 13488"/>
                              <a:gd name="T1" fmla="*/ 9539 h 9539"/>
                              <a:gd name="T2" fmla="*/ 0 w 13488"/>
                              <a:gd name="T3" fmla="*/ 0 h 9539"/>
                              <a:gd name="T4" fmla="*/ 13488 w 13488"/>
                              <a:gd name="T5" fmla="*/ 0 h 9539"/>
                              <a:gd name="T6" fmla="*/ 3950 w 13488"/>
                              <a:gd name="T7" fmla="*/ 9539 h 953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9">
                                <a:moveTo>
                                  <a:pt x="3950" y="9539"/>
                                </a:moveTo>
                                <a:cubicBezTo>
                                  <a:pt x="1421" y="7009"/>
                                  <a:pt x="0" y="3578"/>
                                  <a:pt x="0" y="0"/>
                                </a:cubicBezTo>
                                <a:lnTo>
                                  <a:pt x="13488" y="0"/>
                                </a:lnTo>
                                <a:lnTo>
                                  <a:pt x="3950" y="953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91FE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5" name="Freeform 16">
                            <a:extLst>
                              <a:ext uri="{FF2B5EF4-FFF2-40B4-BE49-F238E27FC236}">
                                <a16:creationId xmlns:a16="http://schemas.microsoft.com/office/drawing/2014/main" id="{B07F7E5D-E259-4C63-94B7-D4D9D95F3850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2160"/>
                            <a:ext cx="1619" cy="1145"/>
                          </a:xfrm>
                          <a:custGeom>
                            <a:avLst/>
                            <a:gdLst>
                              <a:gd name="T0" fmla="*/ 3950 w 13488"/>
                              <a:gd name="T1" fmla="*/ 9539 h 9539"/>
                              <a:gd name="T2" fmla="*/ 0 w 13488"/>
                              <a:gd name="T3" fmla="*/ 0 h 9539"/>
                              <a:gd name="T4" fmla="*/ 13488 w 13488"/>
                              <a:gd name="T5" fmla="*/ 0 h 9539"/>
                              <a:gd name="T6" fmla="*/ 3950 w 13488"/>
                              <a:gd name="T7" fmla="*/ 9539 h 953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9">
                                <a:moveTo>
                                  <a:pt x="3950" y="9539"/>
                                </a:moveTo>
                                <a:cubicBezTo>
                                  <a:pt x="1421" y="7009"/>
                                  <a:pt x="0" y="3578"/>
                                  <a:pt x="0" y="0"/>
                                </a:cubicBezTo>
                                <a:lnTo>
                                  <a:pt x="13488" y="0"/>
                                </a:lnTo>
                                <a:lnTo>
                                  <a:pt x="3950" y="953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6" name="Freeform 17">
                            <a:extLst>
                              <a:ext uri="{FF2B5EF4-FFF2-40B4-BE49-F238E27FC236}">
                                <a16:creationId xmlns:a16="http://schemas.microsoft.com/office/drawing/2014/main" id="{B7D77A59-30BD-466D-98FC-31DBE4CF72D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1016"/>
                            <a:ext cx="1619" cy="1144"/>
                          </a:xfrm>
                          <a:custGeom>
                            <a:avLst/>
                            <a:gdLst>
                              <a:gd name="T0" fmla="*/ 0 w 13488"/>
                              <a:gd name="T1" fmla="*/ 9538 h 9538"/>
                              <a:gd name="T2" fmla="*/ 3950 w 13488"/>
                              <a:gd name="T3" fmla="*/ 0 h 9538"/>
                              <a:gd name="T4" fmla="*/ 13488 w 13488"/>
                              <a:gd name="T5" fmla="*/ 9538 h 9538"/>
                              <a:gd name="T6" fmla="*/ 0 w 13488"/>
                              <a:gd name="T7" fmla="*/ 9538 h 953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8">
                                <a:moveTo>
                                  <a:pt x="0" y="9538"/>
                                </a:moveTo>
                                <a:cubicBezTo>
                                  <a:pt x="0" y="5961"/>
                                  <a:pt x="1421" y="2530"/>
                                  <a:pt x="3950" y="0"/>
                                </a:cubicBezTo>
                                <a:lnTo>
                                  <a:pt x="13488" y="9538"/>
                                </a:lnTo>
                                <a:lnTo>
                                  <a:pt x="0" y="9538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29DB2D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7" name="Freeform 18">
                            <a:extLst>
                              <a:ext uri="{FF2B5EF4-FFF2-40B4-BE49-F238E27FC236}">
                                <a16:creationId xmlns:a16="http://schemas.microsoft.com/office/drawing/2014/main" id="{3F2F3197-EB70-419B-98BC-8DB5E946234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1016"/>
                            <a:ext cx="1619" cy="1144"/>
                          </a:xfrm>
                          <a:custGeom>
                            <a:avLst/>
                            <a:gdLst>
                              <a:gd name="T0" fmla="*/ 0 w 13488"/>
                              <a:gd name="T1" fmla="*/ 9538 h 9538"/>
                              <a:gd name="T2" fmla="*/ 3950 w 13488"/>
                              <a:gd name="T3" fmla="*/ 0 h 9538"/>
                              <a:gd name="T4" fmla="*/ 13488 w 13488"/>
                              <a:gd name="T5" fmla="*/ 9538 h 9538"/>
                              <a:gd name="T6" fmla="*/ 0 w 13488"/>
                              <a:gd name="T7" fmla="*/ 9538 h 953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8">
                                <a:moveTo>
                                  <a:pt x="0" y="9538"/>
                                </a:moveTo>
                                <a:cubicBezTo>
                                  <a:pt x="0" y="5961"/>
                                  <a:pt x="1421" y="2530"/>
                                  <a:pt x="3950" y="0"/>
                                </a:cubicBezTo>
                                <a:lnTo>
                                  <a:pt x="13488" y="9538"/>
                                </a:lnTo>
                                <a:lnTo>
                                  <a:pt x="0" y="9538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8" name="Freeform 19">
                            <a:extLst>
                              <a:ext uri="{FF2B5EF4-FFF2-40B4-BE49-F238E27FC236}">
                                <a16:creationId xmlns:a16="http://schemas.microsoft.com/office/drawing/2014/main" id="{0192F58D-4F69-4DF1-855C-DE98452A0F9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8"/>
                              <a:gd name="T1" fmla="*/ 3950 h 13488"/>
                              <a:gd name="T2" fmla="*/ 9538 w 9538"/>
                              <a:gd name="T3" fmla="*/ 0 h 13488"/>
                              <a:gd name="T4" fmla="*/ 9538 w 9538"/>
                              <a:gd name="T5" fmla="*/ 13488 h 13488"/>
                              <a:gd name="T6" fmla="*/ 0 w 9538"/>
                              <a:gd name="T7" fmla="*/ 395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8">
                                <a:moveTo>
                                  <a:pt x="0" y="3950"/>
                                </a:moveTo>
                                <a:cubicBezTo>
                                  <a:pt x="2530" y="1421"/>
                                  <a:pt x="5961" y="0"/>
                                  <a:pt x="9538" y="0"/>
                                </a:cubicBezTo>
                                <a:lnTo>
                                  <a:pt x="9538" y="13488"/>
                                </a:lnTo>
                                <a:lnTo>
                                  <a:pt x="0" y="395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B1515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9" name="Freeform 20">
                            <a:extLst>
                              <a:ext uri="{FF2B5EF4-FFF2-40B4-BE49-F238E27FC236}">
                                <a16:creationId xmlns:a16="http://schemas.microsoft.com/office/drawing/2014/main" id="{22E34627-7D75-4514-B7FA-6A0C70BACAE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8"/>
                              <a:gd name="T1" fmla="*/ 3950 h 13488"/>
                              <a:gd name="T2" fmla="*/ 9538 w 9538"/>
                              <a:gd name="T3" fmla="*/ 0 h 13488"/>
                              <a:gd name="T4" fmla="*/ 9538 w 9538"/>
                              <a:gd name="T5" fmla="*/ 13488 h 13488"/>
                              <a:gd name="T6" fmla="*/ 0 w 9538"/>
                              <a:gd name="T7" fmla="*/ 395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8">
                                <a:moveTo>
                                  <a:pt x="0" y="3950"/>
                                </a:moveTo>
                                <a:cubicBezTo>
                                  <a:pt x="2530" y="1421"/>
                                  <a:pt x="5961" y="0"/>
                                  <a:pt x="9538" y="0"/>
                                </a:cubicBezTo>
                                <a:lnTo>
                                  <a:pt x="9538" y="13488"/>
                                </a:lnTo>
                                <a:lnTo>
                                  <a:pt x="0" y="395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</p:grpSp>
                    <p:pic>
                      <p:nvPicPr>
                        <p:cNvPr id="33" name="Imagen 32">
                          <a:extLst>
                            <a:ext uri="{FF2B5EF4-FFF2-40B4-BE49-F238E27FC236}">
                              <a16:creationId xmlns:a16="http://schemas.microsoft.com/office/drawing/2014/main" id="{E113C5E0-91C7-40E0-82EB-82250340848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 rot="19785200">
                          <a:off x="1264348" y="1549307"/>
                          <a:ext cx="776294" cy="777024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35" name="Imagen 34">
                        <a:extLst>
                          <a:ext uri="{FF2B5EF4-FFF2-40B4-BE49-F238E27FC236}">
                            <a16:creationId xmlns:a16="http://schemas.microsoft.com/office/drawing/2014/main" id="{921F0CF5-96CA-434C-8653-796E269A610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>
                      <a:xfrm rot="9265748">
                        <a:off x="2264769" y="3813801"/>
                        <a:ext cx="782278" cy="785693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3" name="Imagen 42">
                      <a:extLst>
                        <a:ext uri="{FF2B5EF4-FFF2-40B4-BE49-F238E27FC236}">
                          <a16:creationId xmlns:a16="http://schemas.microsoft.com/office/drawing/2014/main" id="{27FCCFDB-AB77-40FD-A0EC-85C73CF458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330590">
                      <a:off x="2264226" y="1545802"/>
                      <a:ext cx="773044" cy="773044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7" name="Imagen 46">
                    <a:extLst>
                      <a:ext uri="{FF2B5EF4-FFF2-40B4-BE49-F238E27FC236}">
                        <a16:creationId xmlns:a16="http://schemas.microsoft.com/office/drawing/2014/main" id="{8FC8AE45-360E-40DE-A2BE-031D99D5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3987598">
                    <a:off x="2893326" y="2207780"/>
                    <a:ext cx="798973" cy="79897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3" name="Imagen 52">
                  <a:extLst>
                    <a:ext uri="{FF2B5EF4-FFF2-40B4-BE49-F238E27FC236}">
                      <a16:creationId xmlns:a16="http://schemas.microsoft.com/office/drawing/2014/main" id="{0170E109-7EF7-4F61-8C62-218C3F345B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2025800">
                  <a:off x="418489" y="2053199"/>
                  <a:ext cx="1026110" cy="1026110"/>
                </a:xfrm>
                <a:prstGeom prst="rect">
                  <a:avLst/>
                </a:prstGeom>
              </p:spPr>
            </p:pic>
          </p:grpSp>
          <p:pic>
            <p:nvPicPr>
              <p:cNvPr id="41" name="Imagen 40">
                <a:extLst>
                  <a:ext uri="{FF2B5EF4-FFF2-40B4-BE49-F238E27FC236}">
                    <a16:creationId xmlns:a16="http://schemas.microsoft.com/office/drawing/2014/main" id="{F733E65C-ADDC-49EA-A239-ED40A083D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1920892">
                <a:off x="1267777" y="3716639"/>
                <a:ext cx="860517" cy="861326"/>
              </a:xfrm>
              <a:prstGeom prst="rect">
                <a:avLst/>
              </a:prstGeom>
            </p:spPr>
          </p:pic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id="{E295BE38-301C-4A63-B735-9910D8849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9148087">
                <a:off x="490749" y="3005834"/>
                <a:ext cx="1055529" cy="1061738"/>
              </a:xfrm>
              <a:prstGeom prst="rect">
                <a:avLst/>
              </a:prstGeom>
            </p:spPr>
          </p:pic>
        </p:grpSp>
        <p:pic>
          <p:nvPicPr>
            <p:cNvPr id="176" name="Imagen 175">
              <a:extLst>
                <a:ext uri="{FF2B5EF4-FFF2-40B4-BE49-F238E27FC236}">
                  <a16:creationId xmlns:a16="http://schemas.microsoft.com/office/drawing/2014/main" id="{8B9F6297-308B-4885-9033-BB55FA6AB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09686">
              <a:off x="2938678" y="3165023"/>
              <a:ext cx="628070" cy="628070"/>
            </a:xfrm>
            <a:prstGeom prst="rect">
              <a:avLst/>
            </a:prstGeom>
          </p:spPr>
        </p:pic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CC8C62BA-5E03-45A6-BD51-719A6CDD96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8145" y="368980"/>
            <a:ext cx="707197" cy="1170533"/>
          </a:xfrm>
          <a:prstGeom prst="rect">
            <a:avLst/>
          </a:prstGeom>
        </p:spPr>
      </p:pic>
      <p:pic>
        <p:nvPicPr>
          <p:cNvPr id="113" name="GIRA 1">
            <a:extLst>
              <a:ext uri="{FF2B5EF4-FFF2-40B4-BE49-F238E27FC236}">
                <a16:creationId xmlns:a16="http://schemas.microsoft.com/office/drawing/2014/main" id="{CA5086C5-1F53-4605-94DC-CA3D513794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6565" y="2458873"/>
            <a:ext cx="1024217" cy="1079086"/>
          </a:xfrm>
          <a:prstGeom prst="rect">
            <a:avLst/>
          </a:prstGeom>
        </p:spPr>
      </p:pic>
      <p:grpSp>
        <p:nvGrpSpPr>
          <p:cNvPr id="203" name="Grupo 202">
            <a:extLst>
              <a:ext uri="{FF2B5EF4-FFF2-40B4-BE49-F238E27FC236}">
                <a16:creationId xmlns:a16="http://schemas.microsoft.com/office/drawing/2014/main" id="{9CAFCFAE-AE96-4E40-B7D4-1BE551A26342}"/>
              </a:ext>
            </a:extLst>
          </p:cNvPr>
          <p:cNvGrpSpPr/>
          <p:nvPr/>
        </p:nvGrpSpPr>
        <p:grpSpPr>
          <a:xfrm>
            <a:off x="3157784" y="1057336"/>
            <a:ext cx="5900840" cy="3933126"/>
            <a:chOff x="3157784" y="1057336"/>
            <a:chExt cx="5900840" cy="3933126"/>
          </a:xfrm>
        </p:grpSpPr>
        <p:sp>
          <p:nvSpPr>
            <p:cNvPr id="172" name="Elipse 171">
              <a:extLst>
                <a:ext uri="{FF2B5EF4-FFF2-40B4-BE49-F238E27FC236}">
                  <a16:creationId xmlns:a16="http://schemas.microsoft.com/office/drawing/2014/main" id="{5D6559FB-C4E6-48B8-8BD6-E7003E4AD42C}"/>
                </a:ext>
              </a:extLst>
            </p:cNvPr>
            <p:cNvSpPr/>
            <p:nvPr/>
          </p:nvSpPr>
          <p:spPr>
            <a:xfrm>
              <a:off x="4141641" y="1057336"/>
              <a:ext cx="3933126" cy="393312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14" name="Group 4">
              <a:extLst>
                <a:ext uri="{FF2B5EF4-FFF2-40B4-BE49-F238E27FC236}">
                  <a16:creationId xmlns:a16="http://schemas.microsoft.com/office/drawing/2014/main" id="{A6215144-9FA3-4A55-A66B-A806FBF9A8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57784" y="1057336"/>
              <a:ext cx="5900840" cy="3933126"/>
              <a:chOff x="1279" y="453"/>
              <a:chExt cx="5122" cy="3414"/>
            </a:xfrm>
          </p:grpSpPr>
          <p:sp>
            <p:nvSpPr>
              <p:cNvPr id="115" name="AutoShape 3">
                <a:extLst>
                  <a:ext uri="{FF2B5EF4-FFF2-40B4-BE49-F238E27FC236}">
                    <a16:creationId xmlns:a16="http://schemas.microsoft.com/office/drawing/2014/main" id="{B2DB1ECB-C399-4136-A47F-1B979A1C4C5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279" y="453"/>
                <a:ext cx="5122" cy="3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16" name="Freeform 5">
                <a:extLst>
                  <a:ext uri="{FF2B5EF4-FFF2-40B4-BE49-F238E27FC236}">
                    <a16:creationId xmlns:a16="http://schemas.microsoft.com/office/drawing/2014/main" id="{C7579E2B-8F1B-4F54-90A9-19BB854FA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42"/>
                <a:ext cx="1145" cy="1618"/>
              </a:xfrm>
              <a:custGeom>
                <a:avLst/>
                <a:gdLst>
                  <a:gd name="T0" fmla="*/ 0 w 9539"/>
                  <a:gd name="T1" fmla="*/ 0 h 13488"/>
                  <a:gd name="T2" fmla="*/ 9539 w 9539"/>
                  <a:gd name="T3" fmla="*/ 3950 h 13488"/>
                  <a:gd name="T4" fmla="*/ 0 w 9539"/>
                  <a:gd name="T5" fmla="*/ 13488 h 13488"/>
                  <a:gd name="T6" fmla="*/ 0 w 9539"/>
                  <a:gd name="T7" fmla="*/ 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8">
                    <a:moveTo>
                      <a:pt x="0" y="0"/>
                    </a:moveTo>
                    <a:cubicBezTo>
                      <a:pt x="3578" y="0"/>
                      <a:pt x="7009" y="1421"/>
                      <a:pt x="9539" y="3950"/>
                    </a:cubicBezTo>
                    <a:lnTo>
                      <a:pt x="0" y="134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A00"/>
              </a:solidFill>
              <a:ln w="0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dirty="0"/>
              </a:p>
            </p:txBody>
          </p:sp>
          <p:sp>
            <p:nvSpPr>
              <p:cNvPr id="117" name="Freeform 6">
                <a:extLst>
                  <a:ext uri="{FF2B5EF4-FFF2-40B4-BE49-F238E27FC236}">
                    <a16:creationId xmlns:a16="http://schemas.microsoft.com/office/drawing/2014/main" id="{EACC0E20-4882-4D52-B6BF-D2857EDFF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42"/>
                <a:ext cx="1145" cy="1618"/>
              </a:xfrm>
              <a:custGeom>
                <a:avLst/>
                <a:gdLst>
                  <a:gd name="T0" fmla="*/ 0 w 9539"/>
                  <a:gd name="T1" fmla="*/ 0 h 13488"/>
                  <a:gd name="T2" fmla="*/ 9539 w 9539"/>
                  <a:gd name="T3" fmla="*/ 3950 h 13488"/>
                  <a:gd name="T4" fmla="*/ 0 w 9539"/>
                  <a:gd name="T5" fmla="*/ 13488 h 13488"/>
                  <a:gd name="T6" fmla="*/ 0 w 9539"/>
                  <a:gd name="T7" fmla="*/ 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8">
                    <a:moveTo>
                      <a:pt x="0" y="0"/>
                    </a:moveTo>
                    <a:cubicBezTo>
                      <a:pt x="3578" y="0"/>
                      <a:pt x="7009" y="1421"/>
                      <a:pt x="9539" y="3950"/>
                    </a:cubicBezTo>
                    <a:lnTo>
                      <a:pt x="0" y="1348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18" name="Freeform 7">
                <a:extLst>
                  <a:ext uri="{FF2B5EF4-FFF2-40B4-BE49-F238E27FC236}">
                    <a16:creationId xmlns:a16="http://schemas.microsoft.com/office/drawing/2014/main" id="{EFF72111-6853-456B-8BF7-922DD9115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6"/>
                <a:ext cx="1619" cy="1144"/>
              </a:xfrm>
              <a:custGeom>
                <a:avLst/>
                <a:gdLst>
                  <a:gd name="T0" fmla="*/ 4770 w 6745"/>
                  <a:gd name="T1" fmla="*/ 0 h 4769"/>
                  <a:gd name="T2" fmla="*/ 6745 w 6745"/>
                  <a:gd name="T3" fmla="*/ 4769 h 4769"/>
                  <a:gd name="T4" fmla="*/ 0 w 6745"/>
                  <a:gd name="T5" fmla="*/ 4769 h 4769"/>
                  <a:gd name="T6" fmla="*/ 4770 w 6745"/>
                  <a:gd name="T7" fmla="*/ 0 h 4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69">
                    <a:moveTo>
                      <a:pt x="4770" y="0"/>
                    </a:moveTo>
                    <a:cubicBezTo>
                      <a:pt x="6034" y="1265"/>
                      <a:pt x="6745" y="2981"/>
                      <a:pt x="6745" y="4769"/>
                    </a:cubicBezTo>
                    <a:lnTo>
                      <a:pt x="0" y="4769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0091FE"/>
              </a:solidFill>
              <a:ln w="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19" name="Freeform 8">
                <a:extLst>
                  <a:ext uri="{FF2B5EF4-FFF2-40B4-BE49-F238E27FC236}">
                    <a16:creationId xmlns:a16="http://schemas.microsoft.com/office/drawing/2014/main" id="{68BD4FF2-4B49-4E32-8882-5BD8FC9FC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6"/>
                <a:ext cx="1619" cy="1144"/>
              </a:xfrm>
              <a:custGeom>
                <a:avLst/>
                <a:gdLst>
                  <a:gd name="T0" fmla="*/ 4770 w 6745"/>
                  <a:gd name="T1" fmla="*/ 0 h 4769"/>
                  <a:gd name="T2" fmla="*/ 6745 w 6745"/>
                  <a:gd name="T3" fmla="*/ 4769 h 4769"/>
                  <a:gd name="T4" fmla="*/ 0 w 6745"/>
                  <a:gd name="T5" fmla="*/ 4769 h 4769"/>
                  <a:gd name="T6" fmla="*/ 4770 w 6745"/>
                  <a:gd name="T7" fmla="*/ 0 h 4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69">
                    <a:moveTo>
                      <a:pt x="4770" y="0"/>
                    </a:moveTo>
                    <a:cubicBezTo>
                      <a:pt x="6034" y="1265"/>
                      <a:pt x="6745" y="2981"/>
                      <a:pt x="6745" y="4769"/>
                    </a:cubicBezTo>
                    <a:lnTo>
                      <a:pt x="0" y="4769"/>
                    </a:lnTo>
                    <a:lnTo>
                      <a:pt x="4770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20" name="Freeform 9">
                <a:extLst>
                  <a:ext uri="{FF2B5EF4-FFF2-40B4-BE49-F238E27FC236}">
                    <a16:creationId xmlns:a16="http://schemas.microsoft.com/office/drawing/2014/main" id="{13A9BF91-70C8-4435-B03E-993635CB7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19" cy="1145"/>
              </a:xfrm>
              <a:custGeom>
                <a:avLst/>
                <a:gdLst>
                  <a:gd name="T0" fmla="*/ 6745 w 6745"/>
                  <a:gd name="T1" fmla="*/ 0 h 4770"/>
                  <a:gd name="T2" fmla="*/ 4770 w 6745"/>
                  <a:gd name="T3" fmla="*/ 4770 h 4770"/>
                  <a:gd name="T4" fmla="*/ 0 w 6745"/>
                  <a:gd name="T5" fmla="*/ 0 h 4770"/>
                  <a:gd name="T6" fmla="*/ 6745 w 6745"/>
                  <a:gd name="T7" fmla="*/ 0 h 4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70">
                    <a:moveTo>
                      <a:pt x="6745" y="0"/>
                    </a:moveTo>
                    <a:cubicBezTo>
                      <a:pt x="6745" y="1789"/>
                      <a:pt x="6034" y="3505"/>
                      <a:pt x="4770" y="4770"/>
                    </a:cubicBezTo>
                    <a:lnTo>
                      <a:pt x="0" y="0"/>
                    </a:lnTo>
                    <a:lnTo>
                      <a:pt x="6745" y="0"/>
                    </a:lnTo>
                    <a:close/>
                  </a:path>
                </a:pathLst>
              </a:custGeom>
              <a:solidFill>
                <a:srgbClr val="29DB2D"/>
              </a:solidFill>
              <a:ln w="0">
                <a:solidFill>
                  <a:srgbClr val="62AC0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21" name="Freeform 10">
                <a:extLst>
                  <a:ext uri="{FF2B5EF4-FFF2-40B4-BE49-F238E27FC236}">
                    <a16:creationId xmlns:a16="http://schemas.microsoft.com/office/drawing/2014/main" id="{C81DE9B6-7F12-4689-9F83-508812DD8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19" cy="1145"/>
              </a:xfrm>
              <a:custGeom>
                <a:avLst/>
                <a:gdLst>
                  <a:gd name="T0" fmla="*/ 6745 w 6745"/>
                  <a:gd name="T1" fmla="*/ 0 h 4770"/>
                  <a:gd name="T2" fmla="*/ 4770 w 6745"/>
                  <a:gd name="T3" fmla="*/ 4770 h 4770"/>
                  <a:gd name="T4" fmla="*/ 0 w 6745"/>
                  <a:gd name="T5" fmla="*/ 0 h 4770"/>
                  <a:gd name="T6" fmla="*/ 6745 w 6745"/>
                  <a:gd name="T7" fmla="*/ 0 h 4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70">
                    <a:moveTo>
                      <a:pt x="6745" y="0"/>
                    </a:moveTo>
                    <a:cubicBezTo>
                      <a:pt x="6745" y="1789"/>
                      <a:pt x="6034" y="3505"/>
                      <a:pt x="4770" y="4770"/>
                    </a:cubicBezTo>
                    <a:lnTo>
                      <a:pt x="0" y="0"/>
                    </a:lnTo>
                    <a:lnTo>
                      <a:pt x="6745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dirty="0"/>
              </a:p>
            </p:txBody>
          </p:sp>
          <p:sp>
            <p:nvSpPr>
              <p:cNvPr id="122" name="Freeform 11">
                <a:extLst>
                  <a:ext uri="{FF2B5EF4-FFF2-40B4-BE49-F238E27FC236}">
                    <a16:creationId xmlns:a16="http://schemas.microsoft.com/office/drawing/2014/main" id="{2B81A987-F54A-4CC8-9D20-076B6C6A7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5" cy="1619"/>
              </a:xfrm>
              <a:custGeom>
                <a:avLst/>
                <a:gdLst>
                  <a:gd name="T0" fmla="*/ 9539 w 9539"/>
                  <a:gd name="T1" fmla="*/ 9539 h 13489"/>
                  <a:gd name="T2" fmla="*/ 0 w 9539"/>
                  <a:gd name="T3" fmla="*/ 13489 h 13489"/>
                  <a:gd name="T4" fmla="*/ 0 w 9539"/>
                  <a:gd name="T5" fmla="*/ 0 h 13489"/>
                  <a:gd name="T6" fmla="*/ 9539 w 9539"/>
                  <a:gd name="T7" fmla="*/ 953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9">
                    <a:moveTo>
                      <a:pt x="9539" y="9539"/>
                    </a:moveTo>
                    <a:cubicBezTo>
                      <a:pt x="7009" y="12068"/>
                      <a:pt x="3578" y="13489"/>
                      <a:pt x="0" y="13489"/>
                    </a:cubicBezTo>
                    <a:lnTo>
                      <a:pt x="0" y="0"/>
                    </a:lnTo>
                    <a:lnTo>
                      <a:pt x="9539" y="9539"/>
                    </a:lnTo>
                    <a:close/>
                  </a:path>
                </a:pathLst>
              </a:custGeom>
              <a:solidFill>
                <a:srgbClr val="EB151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23" name="Freeform 12">
                <a:extLst>
                  <a:ext uri="{FF2B5EF4-FFF2-40B4-BE49-F238E27FC236}">
                    <a16:creationId xmlns:a16="http://schemas.microsoft.com/office/drawing/2014/main" id="{AF974FC6-2E86-4681-B936-36B263285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5" cy="1619"/>
              </a:xfrm>
              <a:custGeom>
                <a:avLst/>
                <a:gdLst>
                  <a:gd name="T0" fmla="*/ 9539 w 9539"/>
                  <a:gd name="T1" fmla="*/ 9539 h 13489"/>
                  <a:gd name="T2" fmla="*/ 0 w 9539"/>
                  <a:gd name="T3" fmla="*/ 13489 h 13489"/>
                  <a:gd name="T4" fmla="*/ 0 w 9539"/>
                  <a:gd name="T5" fmla="*/ 0 h 13489"/>
                  <a:gd name="T6" fmla="*/ 9539 w 9539"/>
                  <a:gd name="T7" fmla="*/ 953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9">
                    <a:moveTo>
                      <a:pt x="9539" y="9539"/>
                    </a:moveTo>
                    <a:cubicBezTo>
                      <a:pt x="7009" y="12068"/>
                      <a:pt x="3578" y="13489"/>
                      <a:pt x="0" y="13489"/>
                    </a:cubicBezTo>
                    <a:lnTo>
                      <a:pt x="0" y="0"/>
                    </a:lnTo>
                    <a:lnTo>
                      <a:pt x="9539" y="953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24" name="Freeform 13">
                <a:extLst>
                  <a:ext uri="{FF2B5EF4-FFF2-40B4-BE49-F238E27FC236}">
                    <a16:creationId xmlns:a16="http://schemas.microsoft.com/office/drawing/2014/main" id="{30579903-D0B5-4F1F-8FE3-2183EC789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160"/>
                <a:ext cx="1145" cy="1619"/>
              </a:xfrm>
              <a:custGeom>
                <a:avLst/>
                <a:gdLst>
                  <a:gd name="T0" fmla="*/ 9538 w 9538"/>
                  <a:gd name="T1" fmla="*/ 13489 h 13489"/>
                  <a:gd name="T2" fmla="*/ 0 w 9538"/>
                  <a:gd name="T3" fmla="*/ 9539 h 13489"/>
                  <a:gd name="T4" fmla="*/ 9538 w 9538"/>
                  <a:gd name="T5" fmla="*/ 0 h 13489"/>
                  <a:gd name="T6" fmla="*/ 9538 w 9538"/>
                  <a:gd name="T7" fmla="*/ 1348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9">
                    <a:moveTo>
                      <a:pt x="9538" y="13489"/>
                    </a:moveTo>
                    <a:cubicBezTo>
                      <a:pt x="5961" y="13489"/>
                      <a:pt x="2530" y="12068"/>
                      <a:pt x="0" y="9539"/>
                    </a:cubicBezTo>
                    <a:lnTo>
                      <a:pt x="9538" y="0"/>
                    </a:lnTo>
                    <a:lnTo>
                      <a:pt x="9538" y="13489"/>
                    </a:lnTo>
                    <a:close/>
                  </a:path>
                </a:pathLst>
              </a:custGeom>
              <a:solidFill>
                <a:srgbClr val="FFE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25" name="Freeform 14">
                <a:extLst>
                  <a:ext uri="{FF2B5EF4-FFF2-40B4-BE49-F238E27FC236}">
                    <a16:creationId xmlns:a16="http://schemas.microsoft.com/office/drawing/2014/main" id="{F5DB2E15-CE4D-4975-BBA1-CD71BF2A4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160"/>
                <a:ext cx="1145" cy="1619"/>
              </a:xfrm>
              <a:custGeom>
                <a:avLst/>
                <a:gdLst>
                  <a:gd name="T0" fmla="*/ 9538 w 9538"/>
                  <a:gd name="T1" fmla="*/ 13489 h 13489"/>
                  <a:gd name="T2" fmla="*/ 0 w 9538"/>
                  <a:gd name="T3" fmla="*/ 9539 h 13489"/>
                  <a:gd name="T4" fmla="*/ 9538 w 9538"/>
                  <a:gd name="T5" fmla="*/ 0 h 13489"/>
                  <a:gd name="T6" fmla="*/ 9538 w 9538"/>
                  <a:gd name="T7" fmla="*/ 1348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9">
                    <a:moveTo>
                      <a:pt x="9538" y="13489"/>
                    </a:moveTo>
                    <a:cubicBezTo>
                      <a:pt x="5961" y="13489"/>
                      <a:pt x="2530" y="12068"/>
                      <a:pt x="0" y="9539"/>
                    </a:cubicBezTo>
                    <a:lnTo>
                      <a:pt x="9538" y="0"/>
                    </a:lnTo>
                    <a:lnTo>
                      <a:pt x="9538" y="1348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26" name="Freeform 15">
                <a:extLst>
                  <a:ext uri="{FF2B5EF4-FFF2-40B4-BE49-F238E27FC236}">
                    <a16:creationId xmlns:a16="http://schemas.microsoft.com/office/drawing/2014/main" id="{356A1C8D-C8D2-49B4-959D-1CB115962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2160"/>
                <a:ext cx="1619" cy="1145"/>
              </a:xfrm>
              <a:custGeom>
                <a:avLst/>
                <a:gdLst>
                  <a:gd name="T0" fmla="*/ 3950 w 13488"/>
                  <a:gd name="T1" fmla="*/ 9539 h 9539"/>
                  <a:gd name="T2" fmla="*/ 0 w 13488"/>
                  <a:gd name="T3" fmla="*/ 0 h 9539"/>
                  <a:gd name="T4" fmla="*/ 13488 w 13488"/>
                  <a:gd name="T5" fmla="*/ 0 h 9539"/>
                  <a:gd name="T6" fmla="*/ 3950 w 13488"/>
                  <a:gd name="T7" fmla="*/ 9539 h 9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9">
                    <a:moveTo>
                      <a:pt x="3950" y="9539"/>
                    </a:moveTo>
                    <a:cubicBezTo>
                      <a:pt x="1421" y="7009"/>
                      <a:pt x="0" y="3578"/>
                      <a:pt x="0" y="0"/>
                    </a:cubicBezTo>
                    <a:lnTo>
                      <a:pt x="13488" y="0"/>
                    </a:lnTo>
                    <a:lnTo>
                      <a:pt x="3950" y="9539"/>
                    </a:lnTo>
                    <a:close/>
                  </a:path>
                </a:pathLst>
              </a:custGeom>
              <a:solidFill>
                <a:srgbClr val="0091F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27" name="Freeform 16">
                <a:extLst>
                  <a:ext uri="{FF2B5EF4-FFF2-40B4-BE49-F238E27FC236}">
                    <a16:creationId xmlns:a16="http://schemas.microsoft.com/office/drawing/2014/main" id="{7C430837-AB8A-42BA-8A02-A1EDB9A46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2160"/>
                <a:ext cx="1619" cy="1145"/>
              </a:xfrm>
              <a:custGeom>
                <a:avLst/>
                <a:gdLst>
                  <a:gd name="T0" fmla="*/ 3950 w 13488"/>
                  <a:gd name="T1" fmla="*/ 9539 h 9539"/>
                  <a:gd name="T2" fmla="*/ 0 w 13488"/>
                  <a:gd name="T3" fmla="*/ 0 h 9539"/>
                  <a:gd name="T4" fmla="*/ 13488 w 13488"/>
                  <a:gd name="T5" fmla="*/ 0 h 9539"/>
                  <a:gd name="T6" fmla="*/ 3950 w 13488"/>
                  <a:gd name="T7" fmla="*/ 9539 h 9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9">
                    <a:moveTo>
                      <a:pt x="3950" y="9539"/>
                    </a:moveTo>
                    <a:cubicBezTo>
                      <a:pt x="1421" y="7009"/>
                      <a:pt x="0" y="3578"/>
                      <a:pt x="0" y="0"/>
                    </a:cubicBezTo>
                    <a:lnTo>
                      <a:pt x="13488" y="0"/>
                    </a:lnTo>
                    <a:lnTo>
                      <a:pt x="3950" y="953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28" name="Freeform 17">
                <a:extLst>
                  <a:ext uri="{FF2B5EF4-FFF2-40B4-BE49-F238E27FC236}">
                    <a16:creationId xmlns:a16="http://schemas.microsoft.com/office/drawing/2014/main" id="{D7BAB83E-1639-4A08-9558-16BE77930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1016"/>
                <a:ext cx="1619" cy="1144"/>
              </a:xfrm>
              <a:custGeom>
                <a:avLst/>
                <a:gdLst>
                  <a:gd name="T0" fmla="*/ 0 w 13488"/>
                  <a:gd name="T1" fmla="*/ 9538 h 9538"/>
                  <a:gd name="T2" fmla="*/ 3950 w 13488"/>
                  <a:gd name="T3" fmla="*/ 0 h 9538"/>
                  <a:gd name="T4" fmla="*/ 13488 w 13488"/>
                  <a:gd name="T5" fmla="*/ 9538 h 9538"/>
                  <a:gd name="T6" fmla="*/ 0 w 13488"/>
                  <a:gd name="T7" fmla="*/ 9538 h 9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8">
                    <a:moveTo>
                      <a:pt x="0" y="9538"/>
                    </a:moveTo>
                    <a:cubicBezTo>
                      <a:pt x="0" y="5961"/>
                      <a:pt x="1421" y="2530"/>
                      <a:pt x="3950" y="0"/>
                    </a:cubicBezTo>
                    <a:lnTo>
                      <a:pt x="13488" y="9538"/>
                    </a:lnTo>
                    <a:lnTo>
                      <a:pt x="0" y="9538"/>
                    </a:lnTo>
                    <a:close/>
                  </a:path>
                </a:pathLst>
              </a:custGeom>
              <a:solidFill>
                <a:srgbClr val="29DB2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29" name="Freeform 18">
                <a:extLst>
                  <a:ext uri="{FF2B5EF4-FFF2-40B4-BE49-F238E27FC236}">
                    <a16:creationId xmlns:a16="http://schemas.microsoft.com/office/drawing/2014/main" id="{38292EDF-FF8C-4800-981A-A5491CDE6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1016"/>
                <a:ext cx="1619" cy="1144"/>
              </a:xfrm>
              <a:custGeom>
                <a:avLst/>
                <a:gdLst>
                  <a:gd name="T0" fmla="*/ 0 w 13488"/>
                  <a:gd name="T1" fmla="*/ 9538 h 9538"/>
                  <a:gd name="T2" fmla="*/ 3950 w 13488"/>
                  <a:gd name="T3" fmla="*/ 0 h 9538"/>
                  <a:gd name="T4" fmla="*/ 13488 w 13488"/>
                  <a:gd name="T5" fmla="*/ 9538 h 9538"/>
                  <a:gd name="T6" fmla="*/ 0 w 13488"/>
                  <a:gd name="T7" fmla="*/ 9538 h 9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8">
                    <a:moveTo>
                      <a:pt x="0" y="9538"/>
                    </a:moveTo>
                    <a:cubicBezTo>
                      <a:pt x="0" y="5961"/>
                      <a:pt x="1421" y="2530"/>
                      <a:pt x="3950" y="0"/>
                    </a:cubicBezTo>
                    <a:lnTo>
                      <a:pt x="13488" y="9538"/>
                    </a:lnTo>
                    <a:lnTo>
                      <a:pt x="0" y="9538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30" name="Freeform 19">
                <a:extLst>
                  <a:ext uri="{FF2B5EF4-FFF2-40B4-BE49-F238E27FC236}">
                    <a16:creationId xmlns:a16="http://schemas.microsoft.com/office/drawing/2014/main" id="{CD1B14B4-1FB7-41FD-9F23-176269D04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542"/>
                <a:ext cx="1145" cy="1618"/>
              </a:xfrm>
              <a:custGeom>
                <a:avLst/>
                <a:gdLst>
                  <a:gd name="T0" fmla="*/ 0 w 9538"/>
                  <a:gd name="T1" fmla="*/ 3950 h 13488"/>
                  <a:gd name="T2" fmla="*/ 9538 w 9538"/>
                  <a:gd name="T3" fmla="*/ 0 h 13488"/>
                  <a:gd name="T4" fmla="*/ 9538 w 9538"/>
                  <a:gd name="T5" fmla="*/ 13488 h 13488"/>
                  <a:gd name="T6" fmla="*/ 0 w 9538"/>
                  <a:gd name="T7" fmla="*/ 395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8">
                    <a:moveTo>
                      <a:pt x="0" y="3950"/>
                    </a:moveTo>
                    <a:cubicBezTo>
                      <a:pt x="2530" y="1421"/>
                      <a:pt x="5961" y="0"/>
                      <a:pt x="9538" y="0"/>
                    </a:cubicBezTo>
                    <a:lnTo>
                      <a:pt x="9538" y="13488"/>
                    </a:lnTo>
                    <a:lnTo>
                      <a:pt x="0" y="3950"/>
                    </a:lnTo>
                    <a:close/>
                  </a:path>
                </a:pathLst>
              </a:custGeom>
              <a:solidFill>
                <a:srgbClr val="EB151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31" name="Freeform 20">
                <a:extLst>
                  <a:ext uri="{FF2B5EF4-FFF2-40B4-BE49-F238E27FC236}">
                    <a16:creationId xmlns:a16="http://schemas.microsoft.com/office/drawing/2014/main" id="{95E9D5EE-0BA6-4C0B-8E3E-0162C618E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542"/>
                <a:ext cx="1145" cy="1618"/>
              </a:xfrm>
              <a:custGeom>
                <a:avLst/>
                <a:gdLst>
                  <a:gd name="T0" fmla="*/ 0 w 9538"/>
                  <a:gd name="T1" fmla="*/ 3950 h 13488"/>
                  <a:gd name="T2" fmla="*/ 9538 w 9538"/>
                  <a:gd name="T3" fmla="*/ 0 h 13488"/>
                  <a:gd name="T4" fmla="*/ 9538 w 9538"/>
                  <a:gd name="T5" fmla="*/ 13488 h 13488"/>
                  <a:gd name="T6" fmla="*/ 0 w 9538"/>
                  <a:gd name="T7" fmla="*/ 395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8">
                    <a:moveTo>
                      <a:pt x="0" y="3950"/>
                    </a:moveTo>
                    <a:cubicBezTo>
                      <a:pt x="2530" y="1421"/>
                      <a:pt x="5961" y="0"/>
                      <a:pt x="9538" y="0"/>
                    </a:cubicBezTo>
                    <a:lnTo>
                      <a:pt x="9538" y="13488"/>
                    </a:lnTo>
                    <a:lnTo>
                      <a:pt x="0" y="395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pic>
          <p:nvPicPr>
            <p:cNvPr id="185" name="Imagen 184">
              <a:extLst>
                <a:ext uri="{FF2B5EF4-FFF2-40B4-BE49-F238E27FC236}">
                  <a16:creationId xmlns:a16="http://schemas.microsoft.com/office/drawing/2014/main" id="{00521C9B-5C4F-4591-908A-C713C150B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74422">
              <a:off x="4740024" y="2246981"/>
              <a:ext cx="624784" cy="624784"/>
            </a:xfrm>
            <a:prstGeom prst="rect">
              <a:avLst/>
            </a:prstGeom>
          </p:spPr>
        </p:pic>
        <p:pic>
          <p:nvPicPr>
            <p:cNvPr id="187" name="Imagen 186">
              <a:extLst>
                <a:ext uri="{FF2B5EF4-FFF2-40B4-BE49-F238E27FC236}">
                  <a16:creationId xmlns:a16="http://schemas.microsoft.com/office/drawing/2014/main" id="{67078BF3-C19D-4179-924C-8ADBD91CB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68043">
              <a:off x="6300273" y="1540944"/>
              <a:ext cx="614316" cy="614316"/>
            </a:xfrm>
            <a:prstGeom prst="rect">
              <a:avLst/>
            </a:prstGeom>
          </p:spPr>
        </p:pic>
        <p:pic>
          <p:nvPicPr>
            <p:cNvPr id="189" name="Imagen 188">
              <a:extLst>
                <a:ext uri="{FF2B5EF4-FFF2-40B4-BE49-F238E27FC236}">
                  <a16:creationId xmlns:a16="http://schemas.microsoft.com/office/drawing/2014/main" id="{E8AF27A5-E05D-49C1-B477-CC2A6CE41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97996">
              <a:off x="5357524" y="3773713"/>
              <a:ext cx="651031" cy="651031"/>
            </a:xfrm>
            <a:prstGeom prst="rect">
              <a:avLst/>
            </a:prstGeom>
          </p:spPr>
        </p:pic>
        <p:pic>
          <p:nvPicPr>
            <p:cNvPr id="193" name="Imagen 192">
              <a:extLst>
                <a:ext uri="{FF2B5EF4-FFF2-40B4-BE49-F238E27FC236}">
                  <a16:creationId xmlns:a16="http://schemas.microsoft.com/office/drawing/2014/main" id="{778A97B0-A40F-4321-B436-BEDB47CFB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52443">
              <a:off x="6918213" y="2226352"/>
              <a:ext cx="627299" cy="627299"/>
            </a:xfrm>
            <a:prstGeom prst="rect">
              <a:avLst/>
            </a:prstGeom>
          </p:spPr>
        </p:pic>
        <p:pic>
          <p:nvPicPr>
            <p:cNvPr id="195" name="Imagen 194">
              <a:extLst>
                <a:ext uri="{FF2B5EF4-FFF2-40B4-BE49-F238E27FC236}">
                  <a16:creationId xmlns:a16="http://schemas.microsoft.com/office/drawing/2014/main" id="{6221C668-8404-406A-999E-A5031B5F1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31115">
              <a:off x="6307752" y="3848693"/>
              <a:ext cx="650280" cy="650280"/>
            </a:xfrm>
            <a:prstGeom prst="rect">
              <a:avLst/>
            </a:prstGeom>
          </p:spPr>
        </p:pic>
        <p:pic>
          <p:nvPicPr>
            <p:cNvPr id="197" name="Imagen 196">
              <a:extLst>
                <a:ext uri="{FF2B5EF4-FFF2-40B4-BE49-F238E27FC236}">
                  <a16:creationId xmlns:a16="http://schemas.microsoft.com/office/drawing/2014/main" id="{C2FF8685-A9AB-4745-BCFF-83F33FD82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80910">
              <a:off x="6960085" y="3199045"/>
              <a:ext cx="655735" cy="655735"/>
            </a:xfrm>
            <a:prstGeom prst="rect">
              <a:avLst/>
            </a:prstGeom>
          </p:spPr>
        </p:pic>
        <p:pic>
          <p:nvPicPr>
            <p:cNvPr id="199" name="Imagen 198">
              <a:extLst>
                <a:ext uri="{FF2B5EF4-FFF2-40B4-BE49-F238E27FC236}">
                  <a16:creationId xmlns:a16="http://schemas.microsoft.com/office/drawing/2014/main" id="{F392B9C2-1178-42C0-9055-EC14D7CE5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3476">
              <a:off x="5333303" y="1481053"/>
              <a:ext cx="652039" cy="652039"/>
            </a:xfrm>
            <a:prstGeom prst="rect">
              <a:avLst/>
            </a:prstGeom>
          </p:spPr>
        </p:pic>
        <p:pic>
          <p:nvPicPr>
            <p:cNvPr id="201" name="Imagen 200">
              <a:extLst>
                <a:ext uri="{FF2B5EF4-FFF2-40B4-BE49-F238E27FC236}">
                  <a16:creationId xmlns:a16="http://schemas.microsoft.com/office/drawing/2014/main" id="{6912287E-D2D9-4A2B-BDDC-A233D1B95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3221">
              <a:off x="4665977" y="3115406"/>
              <a:ext cx="686506" cy="686506"/>
            </a:xfrm>
            <a:prstGeom prst="rect">
              <a:avLst/>
            </a:prstGeom>
          </p:spPr>
        </p:pic>
      </p:grpSp>
      <p:pic>
        <p:nvPicPr>
          <p:cNvPr id="169" name="Imagen 168">
            <a:extLst>
              <a:ext uri="{FF2B5EF4-FFF2-40B4-BE49-F238E27FC236}">
                <a16:creationId xmlns:a16="http://schemas.microsoft.com/office/drawing/2014/main" id="{84D085A5-7598-4DD9-A973-12D355AA37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2842" y="368980"/>
            <a:ext cx="707197" cy="1170533"/>
          </a:xfrm>
          <a:prstGeom prst="rect">
            <a:avLst/>
          </a:prstGeom>
        </p:spPr>
      </p:pic>
      <p:pic>
        <p:nvPicPr>
          <p:cNvPr id="25" name="GIRA 2">
            <a:extLst>
              <a:ext uri="{FF2B5EF4-FFF2-40B4-BE49-F238E27FC236}">
                <a16:creationId xmlns:a16="http://schemas.microsoft.com/office/drawing/2014/main" id="{06F72A20-C2DA-4C18-884D-079CC0895D7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0416" y="2516899"/>
            <a:ext cx="1012367" cy="1072989"/>
          </a:xfrm>
          <a:prstGeom prst="rect">
            <a:avLst/>
          </a:prstGeom>
        </p:spPr>
      </p:pic>
      <p:grpSp>
        <p:nvGrpSpPr>
          <p:cNvPr id="220" name="Grupo 219">
            <a:extLst>
              <a:ext uri="{FF2B5EF4-FFF2-40B4-BE49-F238E27FC236}">
                <a16:creationId xmlns:a16="http://schemas.microsoft.com/office/drawing/2014/main" id="{33F65FD7-266D-4E16-8924-86B3E8D55486}"/>
              </a:ext>
            </a:extLst>
          </p:cNvPr>
          <p:cNvGrpSpPr/>
          <p:nvPr/>
        </p:nvGrpSpPr>
        <p:grpSpPr>
          <a:xfrm>
            <a:off x="7206236" y="1159869"/>
            <a:ext cx="5900840" cy="3933126"/>
            <a:chOff x="7170722" y="1146927"/>
            <a:chExt cx="5900840" cy="3933126"/>
          </a:xfrm>
        </p:grpSpPr>
        <p:sp>
          <p:nvSpPr>
            <p:cNvPr id="173" name="Elipse 172">
              <a:extLst>
                <a:ext uri="{FF2B5EF4-FFF2-40B4-BE49-F238E27FC236}">
                  <a16:creationId xmlns:a16="http://schemas.microsoft.com/office/drawing/2014/main" id="{75384CD2-0FA4-4CBB-A8DF-E31CE06FAF9B}"/>
                </a:ext>
              </a:extLst>
            </p:cNvPr>
            <p:cNvSpPr/>
            <p:nvPr/>
          </p:nvSpPr>
          <p:spPr>
            <a:xfrm>
              <a:off x="8154579" y="1146927"/>
              <a:ext cx="3933126" cy="3933126"/>
            </a:xfrm>
            <a:prstGeom prst="ellipse">
              <a:avLst/>
            </a:prstGeom>
            <a:solidFill>
              <a:srgbClr val="F53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35" name="Group 4">
              <a:extLst>
                <a:ext uri="{FF2B5EF4-FFF2-40B4-BE49-F238E27FC236}">
                  <a16:creationId xmlns:a16="http://schemas.microsoft.com/office/drawing/2014/main" id="{A1458557-10FA-4D47-9C5C-48A33BE8AE8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70722" y="1146927"/>
              <a:ext cx="5900840" cy="3933126"/>
              <a:chOff x="1279" y="453"/>
              <a:chExt cx="5122" cy="3414"/>
            </a:xfrm>
          </p:grpSpPr>
          <p:sp>
            <p:nvSpPr>
              <p:cNvPr id="136" name="AutoShape 3">
                <a:extLst>
                  <a:ext uri="{FF2B5EF4-FFF2-40B4-BE49-F238E27FC236}">
                    <a16:creationId xmlns:a16="http://schemas.microsoft.com/office/drawing/2014/main" id="{EC0049A9-0105-4E29-B84F-8A4C89BAAF6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279" y="453"/>
                <a:ext cx="5122" cy="3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37" name="Freeform 5">
                <a:extLst>
                  <a:ext uri="{FF2B5EF4-FFF2-40B4-BE49-F238E27FC236}">
                    <a16:creationId xmlns:a16="http://schemas.microsoft.com/office/drawing/2014/main" id="{08E847D5-01F0-48DC-8480-ECA284FFD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42"/>
                <a:ext cx="1145" cy="1618"/>
              </a:xfrm>
              <a:custGeom>
                <a:avLst/>
                <a:gdLst>
                  <a:gd name="T0" fmla="*/ 0 w 9539"/>
                  <a:gd name="T1" fmla="*/ 0 h 13488"/>
                  <a:gd name="T2" fmla="*/ 9539 w 9539"/>
                  <a:gd name="T3" fmla="*/ 3950 h 13488"/>
                  <a:gd name="T4" fmla="*/ 0 w 9539"/>
                  <a:gd name="T5" fmla="*/ 13488 h 13488"/>
                  <a:gd name="T6" fmla="*/ 0 w 9539"/>
                  <a:gd name="T7" fmla="*/ 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8">
                    <a:moveTo>
                      <a:pt x="0" y="0"/>
                    </a:moveTo>
                    <a:cubicBezTo>
                      <a:pt x="3578" y="0"/>
                      <a:pt x="7009" y="1421"/>
                      <a:pt x="9539" y="3950"/>
                    </a:cubicBezTo>
                    <a:lnTo>
                      <a:pt x="0" y="134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A00"/>
              </a:solidFill>
              <a:ln w="0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dirty="0"/>
              </a:p>
            </p:txBody>
          </p:sp>
          <p:sp>
            <p:nvSpPr>
              <p:cNvPr id="138" name="Freeform 6">
                <a:extLst>
                  <a:ext uri="{FF2B5EF4-FFF2-40B4-BE49-F238E27FC236}">
                    <a16:creationId xmlns:a16="http://schemas.microsoft.com/office/drawing/2014/main" id="{91CC218C-B124-4882-81C3-718779136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42"/>
                <a:ext cx="1145" cy="1618"/>
              </a:xfrm>
              <a:custGeom>
                <a:avLst/>
                <a:gdLst>
                  <a:gd name="T0" fmla="*/ 0 w 9539"/>
                  <a:gd name="T1" fmla="*/ 0 h 13488"/>
                  <a:gd name="T2" fmla="*/ 9539 w 9539"/>
                  <a:gd name="T3" fmla="*/ 3950 h 13488"/>
                  <a:gd name="T4" fmla="*/ 0 w 9539"/>
                  <a:gd name="T5" fmla="*/ 13488 h 13488"/>
                  <a:gd name="T6" fmla="*/ 0 w 9539"/>
                  <a:gd name="T7" fmla="*/ 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8">
                    <a:moveTo>
                      <a:pt x="0" y="0"/>
                    </a:moveTo>
                    <a:cubicBezTo>
                      <a:pt x="3578" y="0"/>
                      <a:pt x="7009" y="1421"/>
                      <a:pt x="9539" y="3950"/>
                    </a:cubicBezTo>
                    <a:lnTo>
                      <a:pt x="0" y="1348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39" name="Freeform 7">
                <a:extLst>
                  <a:ext uri="{FF2B5EF4-FFF2-40B4-BE49-F238E27FC236}">
                    <a16:creationId xmlns:a16="http://schemas.microsoft.com/office/drawing/2014/main" id="{3230BB7E-9FB3-4DC8-9042-E78B8A88A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6"/>
                <a:ext cx="1619" cy="1144"/>
              </a:xfrm>
              <a:custGeom>
                <a:avLst/>
                <a:gdLst>
                  <a:gd name="T0" fmla="*/ 4770 w 6745"/>
                  <a:gd name="T1" fmla="*/ 0 h 4769"/>
                  <a:gd name="T2" fmla="*/ 6745 w 6745"/>
                  <a:gd name="T3" fmla="*/ 4769 h 4769"/>
                  <a:gd name="T4" fmla="*/ 0 w 6745"/>
                  <a:gd name="T5" fmla="*/ 4769 h 4769"/>
                  <a:gd name="T6" fmla="*/ 4770 w 6745"/>
                  <a:gd name="T7" fmla="*/ 0 h 4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69">
                    <a:moveTo>
                      <a:pt x="4770" y="0"/>
                    </a:moveTo>
                    <a:cubicBezTo>
                      <a:pt x="6034" y="1265"/>
                      <a:pt x="6745" y="2981"/>
                      <a:pt x="6745" y="4769"/>
                    </a:cubicBezTo>
                    <a:lnTo>
                      <a:pt x="0" y="4769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0091FE"/>
              </a:solidFill>
              <a:ln w="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40" name="Freeform 8">
                <a:extLst>
                  <a:ext uri="{FF2B5EF4-FFF2-40B4-BE49-F238E27FC236}">
                    <a16:creationId xmlns:a16="http://schemas.microsoft.com/office/drawing/2014/main" id="{C7456250-CD9B-4253-9D77-5360BA9EF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6"/>
                <a:ext cx="1619" cy="1144"/>
              </a:xfrm>
              <a:custGeom>
                <a:avLst/>
                <a:gdLst>
                  <a:gd name="T0" fmla="*/ 4770 w 6745"/>
                  <a:gd name="T1" fmla="*/ 0 h 4769"/>
                  <a:gd name="T2" fmla="*/ 6745 w 6745"/>
                  <a:gd name="T3" fmla="*/ 4769 h 4769"/>
                  <a:gd name="T4" fmla="*/ 0 w 6745"/>
                  <a:gd name="T5" fmla="*/ 4769 h 4769"/>
                  <a:gd name="T6" fmla="*/ 4770 w 6745"/>
                  <a:gd name="T7" fmla="*/ 0 h 4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69">
                    <a:moveTo>
                      <a:pt x="4770" y="0"/>
                    </a:moveTo>
                    <a:cubicBezTo>
                      <a:pt x="6034" y="1265"/>
                      <a:pt x="6745" y="2981"/>
                      <a:pt x="6745" y="4769"/>
                    </a:cubicBezTo>
                    <a:lnTo>
                      <a:pt x="0" y="4769"/>
                    </a:lnTo>
                    <a:lnTo>
                      <a:pt x="4770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41" name="Freeform 9">
                <a:extLst>
                  <a:ext uri="{FF2B5EF4-FFF2-40B4-BE49-F238E27FC236}">
                    <a16:creationId xmlns:a16="http://schemas.microsoft.com/office/drawing/2014/main" id="{8CEE93F1-6C46-4351-A22C-108ABD93F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19" cy="1145"/>
              </a:xfrm>
              <a:custGeom>
                <a:avLst/>
                <a:gdLst>
                  <a:gd name="T0" fmla="*/ 6745 w 6745"/>
                  <a:gd name="T1" fmla="*/ 0 h 4770"/>
                  <a:gd name="T2" fmla="*/ 4770 w 6745"/>
                  <a:gd name="T3" fmla="*/ 4770 h 4770"/>
                  <a:gd name="T4" fmla="*/ 0 w 6745"/>
                  <a:gd name="T5" fmla="*/ 0 h 4770"/>
                  <a:gd name="T6" fmla="*/ 6745 w 6745"/>
                  <a:gd name="T7" fmla="*/ 0 h 4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70">
                    <a:moveTo>
                      <a:pt x="6745" y="0"/>
                    </a:moveTo>
                    <a:cubicBezTo>
                      <a:pt x="6745" y="1789"/>
                      <a:pt x="6034" y="3505"/>
                      <a:pt x="4770" y="4770"/>
                    </a:cubicBezTo>
                    <a:lnTo>
                      <a:pt x="0" y="0"/>
                    </a:lnTo>
                    <a:lnTo>
                      <a:pt x="6745" y="0"/>
                    </a:lnTo>
                    <a:close/>
                  </a:path>
                </a:pathLst>
              </a:custGeom>
              <a:solidFill>
                <a:srgbClr val="29DB2D"/>
              </a:solidFill>
              <a:ln w="0">
                <a:solidFill>
                  <a:srgbClr val="62AC0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42" name="Freeform 10">
                <a:extLst>
                  <a:ext uri="{FF2B5EF4-FFF2-40B4-BE49-F238E27FC236}">
                    <a16:creationId xmlns:a16="http://schemas.microsoft.com/office/drawing/2014/main" id="{5B0248E4-118D-4507-B5E7-1B322A35E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19" cy="1145"/>
              </a:xfrm>
              <a:custGeom>
                <a:avLst/>
                <a:gdLst>
                  <a:gd name="T0" fmla="*/ 6745 w 6745"/>
                  <a:gd name="T1" fmla="*/ 0 h 4770"/>
                  <a:gd name="T2" fmla="*/ 4770 w 6745"/>
                  <a:gd name="T3" fmla="*/ 4770 h 4770"/>
                  <a:gd name="T4" fmla="*/ 0 w 6745"/>
                  <a:gd name="T5" fmla="*/ 0 h 4770"/>
                  <a:gd name="T6" fmla="*/ 6745 w 6745"/>
                  <a:gd name="T7" fmla="*/ 0 h 4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70">
                    <a:moveTo>
                      <a:pt x="6745" y="0"/>
                    </a:moveTo>
                    <a:cubicBezTo>
                      <a:pt x="6745" y="1789"/>
                      <a:pt x="6034" y="3505"/>
                      <a:pt x="4770" y="4770"/>
                    </a:cubicBezTo>
                    <a:lnTo>
                      <a:pt x="0" y="0"/>
                    </a:lnTo>
                    <a:lnTo>
                      <a:pt x="6745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dirty="0"/>
              </a:p>
            </p:txBody>
          </p:sp>
          <p:sp>
            <p:nvSpPr>
              <p:cNvPr id="143" name="Freeform 11">
                <a:extLst>
                  <a:ext uri="{FF2B5EF4-FFF2-40B4-BE49-F238E27FC236}">
                    <a16:creationId xmlns:a16="http://schemas.microsoft.com/office/drawing/2014/main" id="{85580299-8CA8-45F7-8E8A-59868D2EA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5" cy="1619"/>
              </a:xfrm>
              <a:custGeom>
                <a:avLst/>
                <a:gdLst>
                  <a:gd name="T0" fmla="*/ 9539 w 9539"/>
                  <a:gd name="T1" fmla="*/ 9539 h 13489"/>
                  <a:gd name="T2" fmla="*/ 0 w 9539"/>
                  <a:gd name="T3" fmla="*/ 13489 h 13489"/>
                  <a:gd name="T4" fmla="*/ 0 w 9539"/>
                  <a:gd name="T5" fmla="*/ 0 h 13489"/>
                  <a:gd name="T6" fmla="*/ 9539 w 9539"/>
                  <a:gd name="T7" fmla="*/ 953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9">
                    <a:moveTo>
                      <a:pt x="9539" y="9539"/>
                    </a:moveTo>
                    <a:cubicBezTo>
                      <a:pt x="7009" y="12068"/>
                      <a:pt x="3578" y="13489"/>
                      <a:pt x="0" y="13489"/>
                    </a:cubicBezTo>
                    <a:lnTo>
                      <a:pt x="0" y="0"/>
                    </a:lnTo>
                    <a:lnTo>
                      <a:pt x="9539" y="9539"/>
                    </a:lnTo>
                    <a:close/>
                  </a:path>
                </a:pathLst>
              </a:custGeom>
              <a:solidFill>
                <a:srgbClr val="EB151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44" name="Freeform 12">
                <a:extLst>
                  <a:ext uri="{FF2B5EF4-FFF2-40B4-BE49-F238E27FC236}">
                    <a16:creationId xmlns:a16="http://schemas.microsoft.com/office/drawing/2014/main" id="{C9B09362-B17F-4322-AC9E-D2FBCA953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5" cy="1619"/>
              </a:xfrm>
              <a:custGeom>
                <a:avLst/>
                <a:gdLst>
                  <a:gd name="T0" fmla="*/ 9539 w 9539"/>
                  <a:gd name="T1" fmla="*/ 9539 h 13489"/>
                  <a:gd name="T2" fmla="*/ 0 w 9539"/>
                  <a:gd name="T3" fmla="*/ 13489 h 13489"/>
                  <a:gd name="T4" fmla="*/ 0 w 9539"/>
                  <a:gd name="T5" fmla="*/ 0 h 13489"/>
                  <a:gd name="T6" fmla="*/ 9539 w 9539"/>
                  <a:gd name="T7" fmla="*/ 953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9">
                    <a:moveTo>
                      <a:pt x="9539" y="9539"/>
                    </a:moveTo>
                    <a:cubicBezTo>
                      <a:pt x="7009" y="12068"/>
                      <a:pt x="3578" y="13489"/>
                      <a:pt x="0" y="13489"/>
                    </a:cubicBezTo>
                    <a:lnTo>
                      <a:pt x="0" y="0"/>
                    </a:lnTo>
                    <a:lnTo>
                      <a:pt x="9539" y="953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45" name="Freeform 13">
                <a:extLst>
                  <a:ext uri="{FF2B5EF4-FFF2-40B4-BE49-F238E27FC236}">
                    <a16:creationId xmlns:a16="http://schemas.microsoft.com/office/drawing/2014/main" id="{2AFD3F1C-4329-4FE7-99AF-799C7FC40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160"/>
                <a:ext cx="1145" cy="1619"/>
              </a:xfrm>
              <a:custGeom>
                <a:avLst/>
                <a:gdLst>
                  <a:gd name="T0" fmla="*/ 9538 w 9538"/>
                  <a:gd name="T1" fmla="*/ 13489 h 13489"/>
                  <a:gd name="T2" fmla="*/ 0 w 9538"/>
                  <a:gd name="T3" fmla="*/ 9539 h 13489"/>
                  <a:gd name="T4" fmla="*/ 9538 w 9538"/>
                  <a:gd name="T5" fmla="*/ 0 h 13489"/>
                  <a:gd name="T6" fmla="*/ 9538 w 9538"/>
                  <a:gd name="T7" fmla="*/ 1348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9">
                    <a:moveTo>
                      <a:pt x="9538" y="13489"/>
                    </a:moveTo>
                    <a:cubicBezTo>
                      <a:pt x="5961" y="13489"/>
                      <a:pt x="2530" y="12068"/>
                      <a:pt x="0" y="9539"/>
                    </a:cubicBezTo>
                    <a:lnTo>
                      <a:pt x="9538" y="0"/>
                    </a:lnTo>
                    <a:lnTo>
                      <a:pt x="9538" y="13489"/>
                    </a:lnTo>
                    <a:close/>
                  </a:path>
                </a:pathLst>
              </a:custGeom>
              <a:solidFill>
                <a:srgbClr val="FFE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46" name="Freeform 14">
                <a:extLst>
                  <a:ext uri="{FF2B5EF4-FFF2-40B4-BE49-F238E27FC236}">
                    <a16:creationId xmlns:a16="http://schemas.microsoft.com/office/drawing/2014/main" id="{30167B8E-5748-4533-B365-9AF5F6D3A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160"/>
                <a:ext cx="1145" cy="1619"/>
              </a:xfrm>
              <a:custGeom>
                <a:avLst/>
                <a:gdLst>
                  <a:gd name="T0" fmla="*/ 9538 w 9538"/>
                  <a:gd name="T1" fmla="*/ 13489 h 13489"/>
                  <a:gd name="T2" fmla="*/ 0 w 9538"/>
                  <a:gd name="T3" fmla="*/ 9539 h 13489"/>
                  <a:gd name="T4" fmla="*/ 9538 w 9538"/>
                  <a:gd name="T5" fmla="*/ 0 h 13489"/>
                  <a:gd name="T6" fmla="*/ 9538 w 9538"/>
                  <a:gd name="T7" fmla="*/ 1348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9">
                    <a:moveTo>
                      <a:pt x="9538" y="13489"/>
                    </a:moveTo>
                    <a:cubicBezTo>
                      <a:pt x="5961" y="13489"/>
                      <a:pt x="2530" y="12068"/>
                      <a:pt x="0" y="9539"/>
                    </a:cubicBezTo>
                    <a:lnTo>
                      <a:pt x="9538" y="0"/>
                    </a:lnTo>
                    <a:lnTo>
                      <a:pt x="9538" y="1348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47" name="Freeform 15">
                <a:extLst>
                  <a:ext uri="{FF2B5EF4-FFF2-40B4-BE49-F238E27FC236}">
                    <a16:creationId xmlns:a16="http://schemas.microsoft.com/office/drawing/2014/main" id="{FBC2C756-C116-401F-BC4F-1DB008826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2160"/>
                <a:ext cx="1619" cy="1145"/>
              </a:xfrm>
              <a:custGeom>
                <a:avLst/>
                <a:gdLst>
                  <a:gd name="T0" fmla="*/ 3950 w 13488"/>
                  <a:gd name="T1" fmla="*/ 9539 h 9539"/>
                  <a:gd name="T2" fmla="*/ 0 w 13488"/>
                  <a:gd name="T3" fmla="*/ 0 h 9539"/>
                  <a:gd name="T4" fmla="*/ 13488 w 13488"/>
                  <a:gd name="T5" fmla="*/ 0 h 9539"/>
                  <a:gd name="T6" fmla="*/ 3950 w 13488"/>
                  <a:gd name="T7" fmla="*/ 9539 h 9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9">
                    <a:moveTo>
                      <a:pt x="3950" y="9539"/>
                    </a:moveTo>
                    <a:cubicBezTo>
                      <a:pt x="1421" y="7009"/>
                      <a:pt x="0" y="3578"/>
                      <a:pt x="0" y="0"/>
                    </a:cubicBezTo>
                    <a:lnTo>
                      <a:pt x="13488" y="0"/>
                    </a:lnTo>
                    <a:lnTo>
                      <a:pt x="3950" y="9539"/>
                    </a:lnTo>
                    <a:close/>
                  </a:path>
                </a:pathLst>
              </a:custGeom>
              <a:solidFill>
                <a:srgbClr val="0091F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48" name="Freeform 16">
                <a:extLst>
                  <a:ext uri="{FF2B5EF4-FFF2-40B4-BE49-F238E27FC236}">
                    <a16:creationId xmlns:a16="http://schemas.microsoft.com/office/drawing/2014/main" id="{9D86AEAA-6CDE-4F82-8324-639230949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2160"/>
                <a:ext cx="1619" cy="1145"/>
              </a:xfrm>
              <a:custGeom>
                <a:avLst/>
                <a:gdLst>
                  <a:gd name="T0" fmla="*/ 3950 w 13488"/>
                  <a:gd name="T1" fmla="*/ 9539 h 9539"/>
                  <a:gd name="T2" fmla="*/ 0 w 13488"/>
                  <a:gd name="T3" fmla="*/ 0 h 9539"/>
                  <a:gd name="T4" fmla="*/ 13488 w 13488"/>
                  <a:gd name="T5" fmla="*/ 0 h 9539"/>
                  <a:gd name="T6" fmla="*/ 3950 w 13488"/>
                  <a:gd name="T7" fmla="*/ 9539 h 9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9">
                    <a:moveTo>
                      <a:pt x="3950" y="9539"/>
                    </a:moveTo>
                    <a:cubicBezTo>
                      <a:pt x="1421" y="7009"/>
                      <a:pt x="0" y="3578"/>
                      <a:pt x="0" y="0"/>
                    </a:cubicBezTo>
                    <a:lnTo>
                      <a:pt x="13488" y="0"/>
                    </a:lnTo>
                    <a:lnTo>
                      <a:pt x="3950" y="953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49" name="Freeform 17">
                <a:extLst>
                  <a:ext uri="{FF2B5EF4-FFF2-40B4-BE49-F238E27FC236}">
                    <a16:creationId xmlns:a16="http://schemas.microsoft.com/office/drawing/2014/main" id="{FB547441-19B6-4CCB-B485-ED337298A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1016"/>
                <a:ext cx="1619" cy="1144"/>
              </a:xfrm>
              <a:custGeom>
                <a:avLst/>
                <a:gdLst>
                  <a:gd name="T0" fmla="*/ 0 w 13488"/>
                  <a:gd name="T1" fmla="*/ 9538 h 9538"/>
                  <a:gd name="T2" fmla="*/ 3950 w 13488"/>
                  <a:gd name="T3" fmla="*/ 0 h 9538"/>
                  <a:gd name="T4" fmla="*/ 13488 w 13488"/>
                  <a:gd name="T5" fmla="*/ 9538 h 9538"/>
                  <a:gd name="T6" fmla="*/ 0 w 13488"/>
                  <a:gd name="T7" fmla="*/ 9538 h 9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8">
                    <a:moveTo>
                      <a:pt x="0" y="9538"/>
                    </a:moveTo>
                    <a:cubicBezTo>
                      <a:pt x="0" y="5961"/>
                      <a:pt x="1421" y="2530"/>
                      <a:pt x="3950" y="0"/>
                    </a:cubicBezTo>
                    <a:lnTo>
                      <a:pt x="13488" y="9538"/>
                    </a:lnTo>
                    <a:lnTo>
                      <a:pt x="0" y="9538"/>
                    </a:lnTo>
                    <a:close/>
                  </a:path>
                </a:pathLst>
              </a:custGeom>
              <a:solidFill>
                <a:srgbClr val="29DB2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50" name="Freeform 18">
                <a:extLst>
                  <a:ext uri="{FF2B5EF4-FFF2-40B4-BE49-F238E27FC236}">
                    <a16:creationId xmlns:a16="http://schemas.microsoft.com/office/drawing/2014/main" id="{0925D492-EFAC-41CA-812D-B572317AB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1016"/>
                <a:ext cx="1619" cy="1144"/>
              </a:xfrm>
              <a:custGeom>
                <a:avLst/>
                <a:gdLst>
                  <a:gd name="T0" fmla="*/ 0 w 13488"/>
                  <a:gd name="T1" fmla="*/ 9538 h 9538"/>
                  <a:gd name="T2" fmla="*/ 3950 w 13488"/>
                  <a:gd name="T3" fmla="*/ 0 h 9538"/>
                  <a:gd name="T4" fmla="*/ 13488 w 13488"/>
                  <a:gd name="T5" fmla="*/ 9538 h 9538"/>
                  <a:gd name="T6" fmla="*/ 0 w 13488"/>
                  <a:gd name="T7" fmla="*/ 9538 h 9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8">
                    <a:moveTo>
                      <a:pt x="0" y="9538"/>
                    </a:moveTo>
                    <a:cubicBezTo>
                      <a:pt x="0" y="5961"/>
                      <a:pt x="1421" y="2530"/>
                      <a:pt x="3950" y="0"/>
                    </a:cubicBezTo>
                    <a:lnTo>
                      <a:pt x="13488" y="9538"/>
                    </a:lnTo>
                    <a:lnTo>
                      <a:pt x="0" y="9538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51" name="Freeform 19">
                <a:extLst>
                  <a:ext uri="{FF2B5EF4-FFF2-40B4-BE49-F238E27FC236}">
                    <a16:creationId xmlns:a16="http://schemas.microsoft.com/office/drawing/2014/main" id="{C90C49F6-E23D-4F83-91FC-889EE341F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542"/>
                <a:ext cx="1145" cy="1618"/>
              </a:xfrm>
              <a:custGeom>
                <a:avLst/>
                <a:gdLst>
                  <a:gd name="T0" fmla="*/ 0 w 9538"/>
                  <a:gd name="T1" fmla="*/ 3950 h 13488"/>
                  <a:gd name="T2" fmla="*/ 9538 w 9538"/>
                  <a:gd name="T3" fmla="*/ 0 h 13488"/>
                  <a:gd name="T4" fmla="*/ 9538 w 9538"/>
                  <a:gd name="T5" fmla="*/ 13488 h 13488"/>
                  <a:gd name="T6" fmla="*/ 0 w 9538"/>
                  <a:gd name="T7" fmla="*/ 395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8">
                    <a:moveTo>
                      <a:pt x="0" y="3950"/>
                    </a:moveTo>
                    <a:cubicBezTo>
                      <a:pt x="2530" y="1421"/>
                      <a:pt x="5961" y="0"/>
                      <a:pt x="9538" y="0"/>
                    </a:cubicBezTo>
                    <a:lnTo>
                      <a:pt x="9538" y="13488"/>
                    </a:lnTo>
                    <a:lnTo>
                      <a:pt x="0" y="3950"/>
                    </a:lnTo>
                    <a:close/>
                  </a:path>
                </a:pathLst>
              </a:custGeom>
              <a:solidFill>
                <a:srgbClr val="EB151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152" name="Freeform 20">
                <a:extLst>
                  <a:ext uri="{FF2B5EF4-FFF2-40B4-BE49-F238E27FC236}">
                    <a16:creationId xmlns:a16="http://schemas.microsoft.com/office/drawing/2014/main" id="{CC5F03BA-F448-47C1-83FA-9AA024817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542"/>
                <a:ext cx="1145" cy="1618"/>
              </a:xfrm>
              <a:custGeom>
                <a:avLst/>
                <a:gdLst>
                  <a:gd name="T0" fmla="*/ 0 w 9538"/>
                  <a:gd name="T1" fmla="*/ 3950 h 13488"/>
                  <a:gd name="T2" fmla="*/ 9538 w 9538"/>
                  <a:gd name="T3" fmla="*/ 0 h 13488"/>
                  <a:gd name="T4" fmla="*/ 9538 w 9538"/>
                  <a:gd name="T5" fmla="*/ 13488 h 13488"/>
                  <a:gd name="T6" fmla="*/ 0 w 9538"/>
                  <a:gd name="T7" fmla="*/ 395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8">
                    <a:moveTo>
                      <a:pt x="0" y="3950"/>
                    </a:moveTo>
                    <a:cubicBezTo>
                      <a:pt x="2530" y="1421"/>
                      <a:pt x="5961" y="0"/>
                      <a:pt x="9538" y="0"/>
                    </a:cubicBezTo>
                    <a:lnTo>
                      <a:pt x="9538" y="13488"/>
                    </a:lnTo>
                    <a:lnTo>
                      <a:pt x="0" y="395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pic>
          <p:nvPicPr>
            <p:cNvPr id="205" name="Imagen 204">
              <a:extLst>
                <a:ext uri="{FF2B5EF4-FFF2-40B4-BE49-F238E27FC236}">
                  <a16:creationId xmlns:a16="http://schemas.microsoft.com/office/drawing/2014/main" id="{EDF1707B-4299-485E-829C-DF14311DE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36968">
              <a:off x="9297065" y="1737890"/>
              <a:ext cx="658255" cy="658255"/>
            </a:xfrm>
            <a:prstGeom prst="rect">
              <a:avLst/>
            </a:prstGeom>
          </p:spPr>
        </p:pic>
        <p:pic>
          <p:nvPicPr>
            <p:cNvPr id="207" name="Imagen 206">
              <a:extLst>
                <a:ext uri="{FF2B5EF4-FFF2-40B4-BE49-F238E27FC236}">
                  <a16:creationId xmlns:a16="http://schemas.microsoft.com/office/drawing/2014/main" id="{15040B33-237D-468A-8CEC-2972ADFB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29369">
              <a:off x="8589203" y="2318983"/>
              <a:ext cx="716552" cy="716552"/>
            </a:xfrm>
            <a:prstGeom prst="rect">
              <a:avLst/>
            </a:prstGeom>
          </p:spPr>
        </p:pic>
        <p:pic>
          <p:nvPicPr>
            <p:cNvPr id="209" name="Imagen 208">
              <a:extLst>
                <a:ext uri="{FF2B5EF4-FFF2-40B4-BE49-F238E27FC236}">
                  <a16:creationId xmlns:a16="http://schemas.microsoft.com/office/drawing/2014/main" id="{F58E76C1-BC35-4FC3-9586-88A704729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1940640">
              <a:off x="8764914" y="3207916"/>
              <a:ext cx="672564" cy="673195"/>
            </a:xfrm>
            <a:prstGeom prst="rect">
              <a:avLst/>
            </a:prstGeom>
          </p:spPr>
        </p:pic>
        <p:pic>
          <p:nvPicPr>
            <p:cNvPr id="211" name="Imagen 210">
              <a:extLst>
                <a:ext uri="{FF2B5EF4-FFF2-40B4-BE49-F238E27FC236}">
                  <a16:creationId xmlns:a16="http://schemas.microsoft.com/office/drawing/2014/main" id="{A537F146-1272-4A21-A06F-19FCF9B1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78498">
              <a:off x="9301067" y="3814881"/>
              <a:ext cx="705924" cy="705924"/>
            </a:xfrm>
            <a:prstGeom prst="rect">
              <a:avLst/>
            </a:prstGeom>
          </p:spPr>
        </p:pic>
        <p:pic>
          <p:nvPicPr>
            <p:cNvPr id="213" name="Imagen 212">
              <a:extLst>
                <a:ext uri="{FF2B5EF4-FFF2-40B4-BE49-F238E27FC236}">
                  <a16:creationId xmlns:a16="http://schemas.microsoft.com/office/drawing/2014/main" id="{7964B601-14D3-4BC8-9D0D-2F26D6585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7323">
              <a:off x="10221501" y="3812590"/>
              <a:ext cx="735421" cy="735421"/>
            </a:xfrm>
            <a:prstGeom prst="rect">
              <a:avLst/>
            </a:prstGeom>
          </p:spPr>
        </p:pic>
        <p:pic>
          <p:nvPicPr>
            <p:cNvPr id="215" name="Imagen 214">
              <a:extLst>
                <a:ext uri="{FF2B5EF4-FFF2-40B4-BE49-F238E27FC236}">
                  <a16:creationId xmlns:a16="http://schemas.microsoft.com/office/drawing/2014/main" id="{D54FA770-2228-4E04-961D-26C92D01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8490">
              <a:off x="10270331" y="1643659"/>
              <a:ext cx="663591" cy="663591"/>
            </a:xfrm>
            <a:prstGeom prst="rect">
              <a:avLst/>
            </a:prstGeom>
          </p:spPr>
        </p:pic>
        <p:pic>
          <p:nvPicPr>
            <p:cNvPr id="217" name="Imagen 216">
              <a:extLst>
                <a:ext uri="{FF2B5EF4-FFF2-40B4-BE49-F238E27FC236}">
                  <a16:creationId xmlns:a16="http://schemas.microsoft.com/office/drawing/2014/main" id="{25920709-3D4E-478A-98E1-EDEE68B13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52425">
              <a:off x="10935505" y="3192213"/>
              <a:ext cx="818341" cy="818341"/>
            </a:xfrm>
            <a:prstGeom prst="rect">
              <a:avLst/>
            </a:prstGeom>
          </p:spPr>
        </p:pic>
        <p:pic>
          <p:nvPicPr>
            <p:cNvPr id="219" name="Imagen 218">
              <a:extLst>
                <a:ext uri="{FF2B5EF4-FFF2-40B4-BE49-F238E27FC236}">
                  <a16:creationId xmlns:a16="http://schemas.microsoft.com/office/drawing/2014/main" id="{AFB7A183-0C1B-47D2-95A7-4C381B43B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55552">
              <a:off x="10953248" y="2326514"/>
              <a:ext cx="674012" cy="674012"/>
            </a:xfrm>
            <a:prstGeom prst="rect">
              <a:avLst/>
            </a:prstGeom>
          </p:spPr>
        </p:pic>
      </p:grpSp>
      <p:pic>
        <p:nvPicPr>
          <p:cNvPr id="170" name="Imagen 169">
            <a:extLst>
              <a:ext uri="{FF2B5EF4-FFF2-40B4-BE49-F238E27FC236}">
                <a16:creationId xmlns:a16="http://schemas.microsoft.com/office/drawing/2014/main" id="{D436EB5D-DCDB-4433-A4C9-06189A7BA3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8052" y="368980"/>
            <a:ext cx="707197" cy="1170533"/>
          </a:xfrm>
          <a:prstGeom prst="rect">
            <a:avLst/>
          </a:prstGeom>
        </p:spPr>
      </p:pic>
      <p:pic>
        <p:nvPicPr>
          <p:cNvPr id="221" name="GIRA 3">
            <a:extLst>
              <a:ext uri="{FF2B5EF4-FFF2-40B4-BE49-F238E27FC236}">
                <a16:creationId xmlns:a16="http://schemas.microsoft.com/office/drawing/2014/main" id="{6BD92FBE-6F84-4DB6-90D0-9B0C091661B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616563" y="2612668"/>
            <a:ext cx="1024217" cy="1079086"/>
          </a:xfrm>
          <a:prstGeom prst="rect">
            <a:avLst/>
          </a:prstGeom>
        </p:spPr>
      </p:pic>
      <p:pic>
        <p:nvPicPr>
          <p:cNvPr id="222" name="Imagen 221">
            <a:extLst>
              <a:ext uri="{FF2B5EF4-FFF2-40B4-BE49-F238E27FC236}">
                <a16:creationId xmlns:a16="http://schemas.microsoft.com/office/drawing/2014/main" id="{925DC8D9-92A2-4A9D-99F4-901D55CE1E3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65042" y="5256756"/>
            <a:ext cx="2530059" cy="743776"/>
          </a:xfrm>
          <a:prstGeom prst="rect">
            <a:avLst/>
          </a:prstGeom>
        </p:spPr>
      </p:pic>
      <p:pic>
        <p:nvPicPr>
          <p:cNvPr id="223" name="Imagen 222">
            <a:extLst>
              <a:ext uri="{FF2B5EF4-FFF2-40B4-BE49-F238E27FC236}">
                <a16:creationId xmlns:a16="http://schemas.microsoft.com/office/drawing/2014/main" id="{F6287649-BDEB-4562-9F85-43EF60AB7D5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906261" y="5256756"/>
            <a:ext cx="2530059" cy="743776"/>
          </a:xfrm>
          <a:prstGeom prst="rect">
            <a:avLst/>
          </a:prstGeom>
        </p:spPr>
      </p:pic>
      <p:pic>
        <p:nvPicPr>
          <p:cNvPr id="224" name="Imagen 223">
            <a:extLst>
              <a:ext uri="{FF2B5EF4-FFF2-40B4-BE49-F238E27FC236}">
                <a16:creationId xmlns:a16="http://schemas.microsoft.com/office/drawing/2014/main" id="{26DDA598-3F7A-4CB7-99DF-F33FD73704F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06002" y="5253707"/>
            <a:ext cx="2523963" cy="749873"/>
          </a:xfrm>
          <a:prstGeom prst="rect">
            <a:avLst/>
          </a:prstGeom>
        </p:spPr>
      </p:pic>
      <p:pic>
        <p:nvPicPr>
          <p:cNvPr id="110" name="Twinkle Twinkle Little Star - Cooper Cannell">
            <a:hlinkClick r:id="" action="ppaction://media"/>
            <a:extLst>
              <a:ext uri="{FF2B5EF4-FFF2-40B4-BE49-F238E27FC236}">
                <a16:creationId xmlns:a16="http://schemas.microsoft.com/office/drawing/2014/main" id="{8437396D-DE42-468D-A646-744C1F51A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750440" y="157118"/>
            <a:ext cx="609600" cy="609600"/>
          </a:xfrm>
          <a:prstGeom prst="rect">
            <a:avLst/>
          </a:prstGeom>
        </p:spPr>
      </p:pic>
      <p:pic>
        <p:nvPicPr>
          <p:cNvPr id="111" name="MUSICA">
            <a:extLst>
              <a:ext uri="{FF2B5EF4-FFF2-40B4-BE49-F238E27FC236}">
                <a16:creationId xmlns:a16="http://schemas.microsoft.com/office/drawing/2014/main" id="{F97EDEB4-FE42-48FC-9137-756D1CB9C4E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8" y="97210"/>
            <a:ext cx="793180" cy="843809"/>
          </a:xfrm>
          <a:prstGeom prst="rect">
            <a:avLst/>
          </a:prstGeom>
        </p:spPr>
      </p:pic>
      <p:pic>
        <p:nvPicPr>
          <p:cNvPr id="112" name="Imagen 11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48510D5-73E0-4C13-A241-C9A7D96823A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768" y="6000532"/>
            <a:ext cx="802294" cy="853504"/>
          </a:xfrm>
          <a:prstGeom prst="rect">
            <a:avLst/>
          </a:prstGeom>
        </p:spPr>
      </p:pic>
      <p:pic>
        <p:nvPicPr>
          <p:cNvPr id="2" name="Botón Regresar">
            <a:hlinkClick r:id="rId39" action="ppaction://hlinksldjump">
              <a:snd r:embed="rId40" name="click.wav"/>
            </a:hlinkClick>
            <a:extLst>
              <a:ext uri="{FF2B5EF4-FFF2-40B4-BE49-F238E27FC236}">
                <a16:creationId xmlns:a16="http://schemas.microsoft.com/office/drawing/2014/main" id="{B2AA7C5A-B3C0-4070-A93C-1AB9D4A1B06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9" y="5973340"/>
            <a:ext cx="740203" cy="7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77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0075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rupo 453">
            <a:extLst>
              <a:ext uri="{FF2B5EF4-FFF2-40B4-BE49-F238E27FC236}">
                <a16:creationId xmlns:a16="http://schemas.microsoft.com/office/drawing/2014/main" id="{FF62B674-A081-432C-A5D9-A891DE9EA0F4}"/>
              </a:ext>
            </a:extLst>
          </p:cNvPr>
          <p:cNvGrpSpPr/>
          <p:nvPr/>
        </p:nvGrpSpPr>
        <p:grpSpPr>
          <a:xfrm>
            <a:off x="81828" y="3573098"/>
            <a:ext cx="4314595" cy="2875836"/>
            <a:chOff x="7170722" y="1146927"/>
            <a:chExt cx="5900840" cy="3933126"/>
          </a:xfrm>
        </p:grpSpPr>
        <p:sp>
          <p:nvSpPr>
            <p:cNvPr id="455" name="Elipse 454">
              <a:extLst>
                <a:ext uri="{FF2B5EF4-FFF2-40B4-BE49-F238E27FC236}">
                  <a16:creationId xmlns:a16="http://schemas.microsoft.com/office/drawing/2014/main" id="{1E252D17-3390-4C70-965F-5D56F5EDCF16}"/>
                </a:ext>
              </a:extLst>
            </p:cNvPr>
            <p:cNvSpPr/>
            <p:nvPr/>
          </p:nvSpPr>
          <p:spPr>
            <a:xfrm>
              <a:off x="8154579" y="1146927"/>
              <a:ext cx="3933126" cy="3933126"/>
            </a:xfrm>
            <a:prstGeom prst="ellipse">
              <a:avLst/>
            </a:prstGeom>
            <a:solidFill>
              <a:srgbClr val="F53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456" name="Group 4">
              <a:extLst>
                <a:ext uri="{FF2B5EF4-FFF2-40B4-BE49-F238E27FC236}">
                  <a16:creationId xmlns:a16="http://schemas.microsoft.com/office/drawing/2014/main" id="{5955C4BC-0766-4667-81DF-68B105BC00F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70722" y="1146927"/>
              <a:ext cx="5900840" cy="3933126"/>
              <a:chOff x="1279" y="453"/>
              <a:chExt cx="5122" cy="3414"/>
            </a:xfrm>
          </p:grpSpPr>
          <p:sp>
            <p:nvSpPr>
              <p:cNvPr id="465" name="AutoShape 3">
                <a:extLst>
                  <a:ext uri="{FF2B5EF4-FFF2-40B4-BE49-F238E27FC236}">
                    <a16:creationId xmlns:a16="http://schemas.microsoft.com/office/drawing/2014/main" id="{09FB5E37-5A2F-40CB-BD52-B77E6EFC926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279" y="453"/>
                <a:ext cx="5122" cy="3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66" name="Freeform 5">
                <a:extLst>
                  <a:ext uri="{FF2B5EF4-FFF2-40B4-BE49-F238E27FC236}">
                    <a16:creationId xmlns:a16="http://schemas.microsoft.com/office/drawing/2014/main" id="{91B8C6B1-5A9C-412C-AA1F-BA30D2EB0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42"/>
                <a:ext cx="1145" cy="1618"/>
              </a:xfrm>
              <a:custGeom>
                <a:avLst/>
                <a:gdLst>
                  <a:gd name="T0" fmla="*/ 0 w 9539"/>
                  <a:gd name="T1" fmla="*/ 0 h 13488"/>
                  <a:gd name="T2" fmla="*/ 9539 w 9539"/>
                  <a:gd name="T3" fmla="*/ 3950 h 13488"/>
                  <a:gd name="T4" fmla="*/ 0 w 9539"/>
                  <a:gd name="T5" fmla="*/ 13488 h 13488"/>
                  <a:gd name="T6" fmla="*/ 0 w 9539"/>
                  <a:gd name="T7" fmla="*/ 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8">
                    <a:moveTo>
                      <a:pt x="0" y="0"/>
                    </a:moveTo>
                    <a:cubicBezTo>
                      <a:pt x="3578" y="0"/>
                      <a:pt x="7009" y="1421"/>
                      <a:pt x="9539" y="3950"/>
                    </a:cubicBezTo>
                    <a:lnTo>
                      <a:pt x="0" y="134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A00"/>
              </a:solidFill>
              <a:ln w="0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dirty="0"/>
              </a:p>
            </p:txBody>
          </p:sp>
          <p:sp>
            <p:nvSpPr>
              <p:cNvPr id="467" name="Freeform 6">
                <a:extLst>
                  <a:ext uri="{FF2B5EF4-FFF2-40B4-BE49-F238E27FC236}">
                    <a16:creationId xmlns:a16="http://schemas.microsoft.com/office/drawing/2014/main" id="{1F09861F-0A93-4E48-BEF2-5A6240D9C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42"/>
                <a:ext cx="1145" cy="1618"/>
              </a:xfrm>
              <a:custGeom>
                <a:avLst/>
                <a:gdLst>
                  <a:gd name="T0" fmla="*/ 0 w 9539"/>
                  <a:gd name="T1" fmla="*/ 0 h 13488"/>
                  <a:gd name="T2" fmla="*/ 9539 w 9539"/>
                  <a:gd name="T3" fmla="*/ 3950 h 13488"/>
                  <a:gd name="T4" fmla="*/ 0 w 9539"/>
                  <a:gd name="T5" fmla="*/ 13488 h 13488"/>
                  <a:gd name="T6" fmla="*/ 0 w 9539"/>
                  <a:gd name="T7" fmla="*/ 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8">
                    <a:moveTo>
                      <a:pt x="0" y="0"/>
                    </a:moveTo>
                    <a:cubicBezTo>
                      <a:pt x="3578" y="0"/>
                      <a:pt x="7009" y="1421"/>
                      <a:pt x="9539" y="3950"/>
                    </a:cubicBezTo>
                    <a:lnTo>
                      <a:pt x="0" y="1348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68" name="Freeform 7">
                <a:extLst>
                  <a:ext uri="{FF2B5EF4-FFF2-40B4-BE49-F238E27FC236}">
                    <a16:creationId xmlns:a16="http://schemas.microsoft.com/office/drawing/2014/main" id="{FE1ABA1E-9106-42FF-B068-DAFC6AFAD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6"/>
                <a:ext cx="1619" cy="1144"/>
              </a:xfrm>
              <a:custGeom>
                <a:avLst/>
                <a:gdLst>
                  <a:gd name="T0" fmla="*/ 4770 w 6745"/>
                  <a:gd name="T1" fmla="*/ 0 h 4769"/>
                  <a:gd name="T2" fmla="*/ 6745 w 6745"/>
                  <a:gd name="T3" fmla="*/ 4769 h 4769"/>
                  <a:gd name="T4" fmla="*/ 0 w 6745"/>
                  <a:gd name="T5" fmla="*/ 4769 h 4769"/>
                  <a:gd name="T6" fmla="*/ 4770 w 6745"/>
                  <a:gd name="T7" fmla="*/ 0 h 4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69">
                    <a:moveTo>
                      <a:pt x="4770" y="0"/>
                    </a:moveTo>
                    <a:cubicBezTo>
                      <a:pt x="6034" y="1265"/>
                      <a:pt x="6745" y="2981"/>
                      <a:pt x="6745" y="4769"/>
                    </a:cubicBezTo>
                    <a:lnTo>
                      <a:pt x="0" y="4769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0091FE"/>
              </a:solidFill>
              <a:ln w="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69" name="Freeform 8">
                <a:extLst>
                  <a:ext uri="{FF2B5EF4-FFF2-40B4-BE49-F238E27FC236}">
                    <a16:creationId xmlns:a16="http://schemas.microsoft.com/office/drawing/2014/main" id="{95DB87F3-4D8C-4AD9-A1F2-12DA27C8B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6"/>
                <a:ext cx="1619" cy="1144"/>
              </a:xfrm>
              <a:custGeom>
                <a:avLst/>
                <a:gdLst>
                  <a:gd name="T0" fmla="*/ 4770 w 6745"/>
                  <a:gd name="T1" fmla="*/ 0 h 4769"/>
                  <a:gd name="T2" fmla="*/ 6745 w 6745"/>
                  <a:gd name="T3" fmla="*/ 4769 h 4769"/>
                  <a:gd name="T4" fmla="*/ 0 w 6745"/>
                  <a:gd name="T5" fmla="*/ 4769 h 4769"/>
                  <a:gd name="T6" fmla="*/ 4770 w 6745"/>
                  <a:gd name="T7" fmla="*/ 0 h 4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69">
                    <a:moveTo>
                      <a:pt x="4770" y="0"/>
                    </a:moveTo>
                    <a:cubicBezTo>
                      <a:pt x="6034" y="1265"/>
                      <a:pt x="6745" y="2981"/>
                      <a:pt x="6745" y="4769"/>
                    </a:cubicBezTo>
                    <a:lnTo>
                      <a:pt x="0" y="4769"/>
                    </a:lnTo>
                    <a:lnTo>
                      <a:pt x="4770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70" name="Freeform 9">
                <a:extLst>
                  <a:ext uri="{FF2B5EF4-FFF2-40B4-BE49-F238E27FC236}">
                    <a16:creationId xmlns:a16="http://schemas.microsoft.com/office/drawing/2014/main" id="{4917E4D1-2819-4E3A-AC5B-52834A310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19" cy="1145"/>
              </a:xfrm>
              <a:custGeom>
                <a:avLst/>
                <a:gdLst>
                  <a:gd name="T0" fmla="*/ 6745 w 6745"/>
                  <a:gd name="T1" fmla="*/ 0 h 4770"/>
                  <a:gd name="T2" fmla="*/ 4770 w 6745"/>
                  <a:gd name="T3" fmla="*/ 4770 h 4770"/>
                  <a:gd name="T4" fmla="*/ 0 w 6745"/>
                  <a:gd name="T5" fmla="*/ 0 h 4770"/>
                  <a:gd name="T6" fmla="*/ 6745 w 6745"/>
                  <a:gd name="T7" fmla="*/ 0 h 4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70">
                    <a:moveTo>
                      <a:pt x="6745" y="0"/>
                    </a:moveTo>
                    <a:cubicBezTo>
                      <a:pt x="6745" y="1789"/>
                      <a:pt x="6034" y="3505"/>
                      <a:pt x="4770" y="4770"/>
                    </a:cubicBezTo>
                    <a:lnTo>
                      <a:pt x="0" y="0"/>
                    </a:lnTo>
                    <a:lnTo>
                      <a:pt x="6745" y="0"/>
                    </a:lnTo>
                    <a:close/>
                  </a:path>
                </a:pathLst>
              </a:custGeom>
              <a:solidFill>
                <a:srgbClr val="29DB2D"/>
              </a:solidFill>
              <a:ln w="0">
                <a:solidFill>
                  <a:srgbClr val="62AC0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71" name="Freeform 10">
                <a:extLst>
                  <a:ext uri="{FF2B5EF4-FFF2-40B4-BE49-F238E27FC236}">
                    <a16:creationId xmlns:a16="http://schemas.microsoft.com/office/drawing/2014/main" id="{E1455109-EB5D-49F5-85DF-4B7CD74FC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19" cy="1145"/>
              </a:xfrm>
              <a:custGeom>
                <a:avLst/>
                <a:gdLst>
                  <a:gd name="T0" fmla="*/ 6745 w 6745"/>
                  <a:gd name="T1" fmla="*/ 0 h 4770"/>
                  <a:gd name="T2" fmla="*/ 4770 w 6745"/>
                  <a:gd name="T3" fmla="*/ 4770 h 4770"/>
                  <a:gd name="T4" fmla="*/ 0 w 6745"/>
                  <a:gd name="T5" fmla="*/ 0 h 4770"/>
                  <a:gd name="T6" fmla="*/ 6745 w 6745"/>
                  <a:gd name="T7" fmla="*/ 0 h 4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70">
                    <a:moveTo>
                      <a:pt x="6745" y="0"/>
                    </a:moveTo>
                    <a:cubicBezTo>
                      <a:pt x="6745" y="1789"/>
                      <a:pt x="6034" y="3505"/>
                      <a:pt x="4770" y="4770"/>
                    </a:cubicBezTo>
                    <a:lnTo>
                      <a:pt x="0" y="0"/>
                    </a:lnTo>
                    <a:lnTo>
                      <a:pt x="6745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dirty="0"/>
              </a:p>
            </p:txBody>
          </p:sp>
          <p:sp>
            <p:nvSpPr>
              <p:cNvPr id="472" name="Freeform 11">
                <a:extLst>
                  <a:ext uri="{FF2B5EF4-FFF2-40B4-BE49-F238E27FC236}">
                    <a16:creationId xmlns:a16="http://schemas.microsoft.com/office/drawing/2014/main" id="{B88973B0-080B-40D7-83BC-BEE3715C3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5" cy="1619"/>
              </a:xfrm>
              <a:custGeom>
                <a:avLst/>
                <a:gdLst>
                  <a:gd name="T0" fmla="*/ 9539 w 9539"/>
                  <a:gd name="T1" fmla="*/ 9539 h 13489"/>
                  <a:gd name="T2" fmla="*/ 0 w 9539"/>
                  <a:gd name="T3" fmla="*/ 13489 h 13489"/>
                  <a:gd name="T4" fmla="*/ 0 w 9539"/>
                  <a:gd name="T5" fmla="*/ 0 h 13489"/>
                  <a:gd name="T6" fmla="*/ 9539 w 9539"/>
                  <a:gd name="T7" fmla="*/ 953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9">
                    <a:moveTo>
                      <a:pt x="9539" y="9539"/>
                    </a:moveTo>
                    <a:cubicBezTo>
                      <a:pt x="7009" y="12068"/>
                      <a:pt x="3578" y="13489"/>
                      <a:pt x="0" y="13489"/>
                    </a:cubicBezTo>
                    <a:lnTo>
                      <a:pt x="0" y="0"/>
                    </a:lnTo>
                    <a:lnTo>
                      <a:pt x="9539" y="9539"/>
                    </a:lnTo>
                    <a:close/>
                  </a:path>
                </a:pathLst>
              </a:custGeom>
              <a:solidFill>
                <a:srgbClr val="EB151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73" name="Freeform 12">
                <a:extLst>
                  <a:ext uri="{FF2B5EF4-FFF2-40B4-BE49-F238E27FC236}">
                    <a16:creationId xmlns:a16="http://schemas.microsoft.com/office/drawing/2014/main" id="{6F7F1FFF-C821-4278-A894-CE902C191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5" cy="1619"/>
              </a:xfrm>
              <a:custGeom>
                <a:avLst/>
                <a:gdLst>
                  <a:gd name="T0" fmla="*/ 9539 w 9539"/>
                  <a:gd name="T1" fmla="*/ 9539 h 13489"/>
                  <a:gd name="T2" fmla="*/ 0 w 9539"/>
                  <a:gd name="T3" fmla="*/ 13489 h 13489"/>
                  <a:gd name="T4" fmla="*/ 0 w 9539"/>
                  <a:gd name="T5" fmla="*/ 0 h 13489"/>
                  <a:gd name="T6" fmla="*/ 9539 w 9539"/>
                  <a:gd name="T7" fmla="*/ 953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9">
                    <a:moveTo>
                      <a:pt x="9539" y="9539"/>
                    </a:moveTo>
                    <a:cubicBezTo>
                      <a:pt x="7009" y="12068"/>
                      <a:pt x="3578" y="13489"/>
                      <a:pt x="0" y="13489"/>
                    </a:cubicBezTo>
                    <a:lnTo>
                      <a:pt x="0" y="0"/>
                    </a:lnTo>
                    <a:lnTo>
                      <a:pt x="9539" y="953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74" name="Freeform 13">
                <a:extLst>
                  <a:ext uri="{FF2B5EF4-FFF2-40B4-BE49-F238E27FC236}">
                    <a16:creationId xmlns:a16="http://schemas.microsoft.com/office/drawing/2014/main" id="{72477713-73B1-4118-B728-6C9EE7368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160"/>
                <a:ext cx="1145" cy="1619"/>
              </a:xfrm>
              <a:custGeom>
                <a:avLst/>
                <a:gdLst>
                  <a:gd name="T0" fmla="*/ 9538 w 9538"/>
                  <a:gd name="T1" fmla="*/ 13489 h 13489"/>
                  <a:gd name="T2" fmla="*/ 0 w 9538"/>
                  <a:gd name="T3" fmla="*/ 9539 h 13489"/>
                  <a:gd name="T4" fmla="*/ 9538 w 9538"/>
                  <a:gd name="T5" fmla="*/ 0 h 13489"/>
                  <a:gd name="T6" fmla="*/ 9538 w 9538"/>
                  <a:gd name="T7" fmla="*/ 1348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9">
                    <a:moveTo>
                      <a:pt x="9538" y="13489"/>
                    </a:moveTo>
                    <a:cubicBezTo>
                      <a:pt x="5961" y="13489"/>
                      <a:pt x="2530" y="12068"/>
                      <a:pt x="0" y="9539"/>
                    </a:cubicBezTo>
                    <a:lnTo>
                      <a:pt x="9538" y="0"/>
                    </a:lnTo>
                    <a:lnTo>
                      <a:pt x="9538" y="13489"/>
                    </a:lnTo>
                    <a:close/>
                  </a:path>
                </a:pathLst>
              </a:custGeom>
              <a:solidFill>
                <a:srgbClr val="FFE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75" name="Freeform 14">
                <a:extLst>
                  <a:ext uri="{FF2B5EF4-FFF2-40B4-BE49-F238E27FC236}">
                    <a16:creationId xmlns:a16="http://schemas.microsoft.com/office/drawing/2014/main" id="{6E95773C-B027-4C85-99C4-2B0D883F3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160"/>
                <a:ext cx="1145" cy="1619"/>
              </a:xfrm>
              <a:custGeom>
                <a:avLst/>
                <a:gdLst>
                  <a:gd name="T0" fmla="*/ 9538 w 9538"/>
                  <a:gd name="T1" fmla="*/ 13489 h 13489"/>
                  <a:gd name="T2" fmla="*/ 0 w 9538"/>
                  <a:gd name="T3" fmla="*/ 9539 h 13489"/>
                  <a:gd name="T4" fmla="*/ 9538 w 9538"/>
                  <a:gd name="T5" fmla="*/ 0 h 13489"/>
                  <a:gd name="T6" fmla="*/ 9538 w 9538"/>
                  <a:gd name="T7" fmla="*/ 1348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9">
                    <a:moveTo>
                      <a:pt x="9538" y="13489"/>
                    </a:moveTo>
                    <a:cubicBezTo>
                      <a:pt x="5961" y="13489"/>
                      <a:pt x="2530" y="12068"/>
                      <a:pt x="0" y="9539"/>
                    </a:cubicBezTo>
                    <a:lnTo>
                      <a:pt x="9538" y="0"/>
                    </a:lnTo>
                    <a:lnTo>
                      <a:pt x="9538" y="1348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76" name="Freeform 15">
                <a:extLst>
                  <a:ext uri="{FF2B5EF4-FFF2-40B4-BE49-F238E27FC236}">
                    <a16:creationId xmlns:a16="http://schemas.microsoft.com/office/drawing/2014/main" id="{4CAA25C2-7CD1-419C-8EBD-46AB9928D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2160"/>
                <a:ext cx="1619" cy="1145"/>
              </a:xfrm>
              <a:custGeom>
                <a:avLst/>
                <a:gdLst>
                  <a:gd name="T0" fmla="*/ 3950 w 13488"/>
                  <a:gd name="T1" fmla="*/ 9539 h 9539"/>
                  <a:gd name="T2" fmla="*/ 0 w 13488"/>
                  <a:gd name="T3" fmla="*/ 0 h 9539"/>
                  <a:gd name="T4" fmla="*/ 13488 w 13488"/>
                  <a:gd name="T5" fmla="*/ 0 h 9539"/>
                  <a:gd name="T6" fmla="*/ 3950 w 13488"/>
                  <a:gd name="T7" fmla="*/ 9539 h 9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9">
                    <a:moveTo>
                      <a:pt x="3950" y="9539"/>
                    </a:moveTo>
                    <a:cubicBezTo>
                      <a:pt x="1421" y="7009"/>
                      <a:pt x="0" y="3578"/>
                      <a:pt x="0" y="0"/>
                    </a:cubicBezTo>
                    <a:lnTo>
                      <a:pt x="13488" y="0"/>
                    </a:lnTo>
                    <a:lnTo>
                      <a:pt x="3950" y="9539"/>
                    </a:lnTo>
                    <a:close/>
                  </a:path>
                </a:pathLst>
              </a:custGeom>
              <a:solidFill>
                <a:srgbClr val="0091F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77" name="Freeform 16">
                <a:extLst>
                  <a:ext uri="{FF2B5EF4-FFF2-40B4-BE49-F238E27FC236}">
                    <a16:creationId xmlns:a16="http://schemas.microsoft.com/office/drawing/2014/main" id="{2A30AC74-1483-4FC1-864A-286565D18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2160"/>
                <a:ext cx="1619" cy="1145"/>
              </a:xfrm>
              <a:custGeom>
                <a:avLst/>
                <a:gdLst>
                  <a:gd name="T0" fmla="*/ 3950 w 13488"/>
                  <a:gd name="T1" fmla="*/ 9539 h 9539"/>
                  <a:gd name="T2" fmla="*/ 0 w 13488"/>
                  <a:gd name="T3" fmla="*/ 0 h 9539"/>
                  <a:gd name="T4" fmla="*/ 13488 w 13488"/>
                  <a:gd name="T5" fmla="*/ 0 h 9539"/>
                  <a:gd name="T6" fmla="*/ 3950 w 13488"/>
                  <a:gd name="T7" fmla="*/ 9539 h 9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9">
                    <a:moveTo>
                      <a:pt x="3950" y="9539"/>
                    </a:moveTo>
                    <a:cubicBezTo>
                      <a:pt x="1421" y="7009"/>
                      <a:pt x="0" y="3578"/>
                      <a:pt x="0" y="0"/>
                    </a:cubicBezTo>
                    <a:lnTo>
                      <a:pt x="13488" y="0"/>
                    </a:lnTo>
                    <a:lnTo>
                      <a:pt x="3950" y="953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78" name="Freeform 17">
                <a:extLst>
                  <a:ext uri="{FF2B5EF4-FFF2-40B4-BE49-F238E27FC236}">
                    <a16:creationId xmlns:a16="http://schemas.microsoft.com/office/drawing/2014/main" id="{2072C841-2E14-4FBA-A6EF-2402298B4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1016"/>
                <a:ext cx="1619" cy="1144"/>
              </a:xfrm>
              <a:custGeom>
                <a:avLst/>
                <a:gdLst>
                  <a:gd name="T0" fmla="*/ 0 w 13488"/>
                  <a:gd name="T1" fmla="*/ 9538 h 9538"/>
                  <a:gd name="T2" fmla="*/ 3950 w 13488"/>
                  <a:gd name="T3" fmla="*/ 0 h 9538"/>
                  <a:gd name="T4" fmla="*/ 13488 w 13488"/>
                  <a:gd name="T5" fmla="*/ 9538 h 9538"/>
                  <a:gd name="T6" fmla="*/ 0 w 13488"/>
                  <a:gd name="T7" fmla="*/ 9538 h 9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8">
                    <a:moveTo>
                      <a:pt x="0" y="9538"/>
                    </a:moveTo>
                    <a:cubicBezTo>
                      <a:pt x="0" y="5961"/>
                      <a:pt x="1421" y="2530"/>
                      <a:pt x="3950" y="0"/>
                    </a:cubicBezTo>
                    <a:lnTo>
                      <a:pt x="13488" y="9538"/>
                    </a:lnTo>
                    <a:lnTo>
                      <a:pt x="0" y="9538"/>
                    </a:lnTo>
                    <a:close/>
                  </a:path>
                </a:pathLst>
              </a:custGeom>
              <a:solidFill>
                <a:srgbClr val="29DB2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79" name="Freeform 18">
                <a:extLst>
                  <a:ext uri="{FF2B5EF4-FFF2-40B4-BE49-F238E27FC236}">
                    <a16:creationId xmlns:a16="http://schemas.microsoft.com/office/drawing/2014/main" id="{0471B236-0958-49F6-A7B3-240D37362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1016"/>
                <a:ext cx="1619" cy="1144"/>
              </a:xfrm>
              <a:custGeom>
                <a:avLst/>
                <a:gdLst>
                  <a:gd name="T0" fmla="*/ 0 w 13488"/>
                  <a:gd name="T1" fmla="*/ 9538 h 9538"/>
                  <a:gd name="T2" fmla="*/ 3950 w 13488"/>
                  <a:gd name="T3" fmla="*/ 0 h 9538"/>
                  <a:gd name="T4" fmla="*/ 13488 w 13488"/>
                  <a:gd name="T5" fmla="*/ 9538 h 9538"/>
                  <a:gd name="T6" fmla="*/ 0 w 13488"/>
                  <a:gd name="T7" fmla="*/ 9538 h 9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8">
                    <a:moveTo>
                      <a:pt x="0" y="9538"/>
                    </a:moveTo>
                    <a:cubicBezTo>
                      <a:pt x="0" y="5961"/>
                      <a:pt x="1421" y="2530"/>
                      <a:pt x="3950" y="0"/>
                    </a:cubicBezTo>
                    <a:lnTo>
                      <a:pt x="13488" y="9538"/>
                    </a:lnTo>
                    <a:lnTo>
                      <a:pt x="0" y="9538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80" name="Freeform 19">
                <a:extLst>
                  <a:ext uri="{FF2B5EF4-FFF2-40B4-BE49-F238E27FC236}">
                    <a16:creationId xmlns:a16="http://schemas.microsoft.com/office/drawing/2014/main" id="{CF666EC9-8D95-4150-AC7B-9FBC39836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542"/>
                <a:ext cx="1145" cy="1618"/>
              </a:xfrm>
              <a:custGeom>
                <a:avLst/>
                <a:gdLst>
                  <a:gd name="T0" fmla="*/ 0 w 9538"/>
                  <a:gd name="T1" fmla="*/ 3950 h 13488"/>
                  <a:gd name="T2" fmla="*/ 9538 w 9538"/>
                  <a:gd name="T3" fmla="*/ 0 h 13488"/>
                  <a:gd name="T4" fmla="*/ 9538 w 9538"/>
                  <a:gd name="T5" fmla="*/ 13488 h 13488"/>
                  <a:gd name="T6" fmla="*/ 0 w 9538"/>
                  <a:gd name="T7" fmla="*/ 395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8">
                    <a:moveTo>
                      <a:pt x="0" y="3950"/>
                    </a:moveTo>
                    <a:cubicBezTo>
                      <a:pt x="2530" y="1421"/>
                      <a:pt x="5961" y="0"/>
                      <a:pt x="9538" y="0"/>
                    </a:cubicBezTo>
                    <a:lnTo>
                      <a:pt x="9538" y="13488"/>
                    </a:lnTo>
                    <a:lnTo>
                      <a:pt x="0" y="3950"/>
                    </a:lnTo>
                    <a:close/>
                  </a:path>
                </a:pathLst>
              </a:custGeom>
              <a:solidFill>
                <a:srgbClr val="EB151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81" name="Freeform 20">
                <a:extLst>
                  <a:ext uri="{FF2B5EF4-FFF2-40B4-BE49-F238E27FC236}">
                    <a16:creationId xmlns:a16="http://schemas.microsoft.com/office/drawing/2014/main" id="{093E7985-9FC5-46FD-B7C6-7E605B240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542"/>
                <a:ext cx="1145" cy="1618"/>
              </a:xfrm>
              <a:custGeom>
                <a:avLst/>
                <a:gdLst>
                  <a:gd name="T0" fmla="*/ 0 w 9538"/>
                  <a:gd name="T1" fmla="*/ 3950 h 13488"/>
                  <a:gd name="T2" fmla="*/ 9538 w 9538"/>
                  <a:gd name="T3" fmla="*/ 0 h 13488"/>
                  <a:gd name="T4" fmla="*/ 9538 w 9538"/>
                  <a:gd name="T5" fmla="*/ 13488 h 13488"/>
                  <a:gd name="T6" fmla="*/ 0 w 9538"/>
                  <a:gd name="T7" fmla="*/ 395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8">
                    <a:moveTo>
                      <a:pt x="0" y="3950"/>
                    </a:moveTo>
                    <a:cubicBezTo>
                      <a:pt x="2530" y="1421"/>
                      <a:pt x="5961" y="0"/>
                      <a:pt x="9538" y="0"/>
                    </a:cubicBezTo>
                    <a:lnTo>
                      <a:pt x="9538" y="13488"/>
                    </a:lnTo>
                    <a:lnTo>
                      <a:pt x="0" y="395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pic>
          <p:nvPicPr>
            <p:cNvPr id="457" name="Imagen 456">
              <a:extLst>
                <a:ext uri="{FF2B5EF4-FFF2-40B4-BE49-F238E27FC236}">
                  <a16:creationId xmlns:a16="http://schemas.microsoft.com/office/drawing/2014/main" id="{9A96A5D3-CB2B-4F84-9862-D5650B90B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36968">
              <a:off x="9297065" y="1737890"/>
              <a:ext cx="658255" cy="658255"/>
            </a:xfrm>
            <a:prstGeom prst="rect">
              <a:avLst/>
            </a:prstGeom>
          </p:spPr>
        </p:pic>
        <p:pic>
          <p:nvPicPr>
            <p:cNvPr id="458" name="Imagen 457">
              <a:extLst>
                <a:ext uri="{FF2B5EF4-FFF2-40B4-BE49-F238E27FC236}">
                  <a16:creationId xmlns:a16="http://schemas.microsoft.com/office/drawing/2014/main" id="{30E97263-EE5D-4B5F-92FA-D82E984A7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29369">
              <a:off x="8589203" y="2318983"/>
              <a:ext cx="716552" cy="716552"/>
            </a:xfrm>
            <a:prstGeom prst="rect">
              <a:avLst/>
            </a:prstGeom>
          </p:spPr>
        </p:pic>
        <p:pic>
          <p:nvPicPr>
            <p:cNvPr id="459" name="Imagen 458">
              <a:extLst>
                <a:ext uri="{FF2B5EF4-FFF2-40B4-BE49-F238E27FC236}">
                  <a16:creationId xmlns:a16="http://schemas.microsoft.com/office/drawing/2014/main" id="{3ECC5F7C-469D-4C0F-9082-4AA088C5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1940640">
              <a:off x="8780655" y="3258915"/>
              <a:ext cx="631319" cy="631911"/>
            </a:xfrm>
            <a:prstGeom prst="rect">
              <a:avLst/>
            </a:prstGeom>
          </p:spPr>
        </p:pic>
        <p:pic>
          <p:nvPicPr>
            <p:cNvPr id="460" name="Imagen 459">
              <a:extLst>
                <a:ext uri="{FF2B5EF4-FFF2-40B4-BE49-F238E27FC236}">
                  <a16:creationId xmlns:a16="http://schemas.microsoft.com/office/drawing/2014/main" id="{4618019F-2383-4ABA-B32F-7D3DD5F16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78498">
              <a:off x="9301067" y="3814881"/>
              <a:ext cx="705924" cy="705924"/>
            </a:xfrm>
            <a:prstGeom prst="rect">
              <a:avLst/>
            </a:prstGeom>
          </p:spPr>
        </p:pic>
        <p:pic>
          <p:nvPicPr>
            <p:cNvPr id="461" name="Imagen 460">
              <a:extLst>
                <a:ext uri="{FF2B5EF4-FFF2-40B4-BE49-F238E27FC236}">
                  <a16:creationId xmlns:a16="http://schemas.microsoft.com/office/drawing/2014/main" id="{BF083590-329F-4E15-85EF-EDBF77F44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7323">
              <a:off x="10221501" y="3812590"/>
              <a:ext cx="735421" cy="735421"/>
            </a:xfrm>
            <a:prstGeom prst="rect">
              <a:avLst/>
            </a:prstGeom>
          </p:spPr>
        </p:pic>
        <p:pic>
          <p:nvPicPr>
            <p:cNvPr id="462" name="Imagen 461">
              <a:extLst>
                <a:ext uri="{FF2B5EF4-FFF2-40B4-BE49-F238E27FC236}">
                  <a16:creationId xmlns:a16="http://schemas.microsoft.com/office/drawing/2014/main" id="{090C3106-21F0-49E1-951E-A5D2B1D52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8490">
              <a:off x="10270331" y="1643659"/>
              <a:ext cx="663591" cy="663591"/>
            </a:xfrm>
            <a:prstGeom prst="rect">
              <a:avLst/>
            </a:prstGeom>
          </p:spPr>
        </p:pic>
        <p:pic>
          <p:nvPicPr>
            <p:cNvPr id="463" name="Imagen 462">
              <a:extLst>
                <a:ext uri="{FF2B5EF4-FFF2-40B4-BE49-F238E27FC236}">
                  <a16:creationId xmlns:a16="http://schemas.microsoft.com/office/drawing/2014/main" id="{5BAA901D-CD26-418A-AF29-1392FCD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52425">
              <a:off x="10935505" y="3192213"/>
              <a:ext cx="818341" cy="818341"/>
            </a:xfrm>
            <a:prstGeom prst="rect">
              <a:avLst/>
            </a:prstGeom>
          </p:spPr>
        </p:pic>
        <p:pic>
          <p:nvPicPr>
            <p:cNvPr id="464" name="Imagen 463">
              <a:extLst>
                <a:ext uri="{FF2B5EF4-FFF2-40B4-BE49-F238E27FC236}">
                  <a16:creationId xmlns:a16="http://schemas.microsoft.com/office/drawing/2014/main" id="{57F2C6AC-FE1A-42F1-A8FD-8259C1AEE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55552">
              <a:off x="10953248" y="2326514"/>
              <a:ext cx="674012" cy="674012"/>
            </a:xfrm>
            <a:prstGeom prst="rect">
              <a:avLst/>
            </a:prstGeom>
          </p:spPr>
        </p:pic>
      </p:grpSp>
      <p:grpSp>
        <p:nvGrpSpPr>
          <p:cNvPr id="426" name="Grupo 425">
            <a:extLst>
              <a:ext uri="{FF2B5EF4-FFF2-40B4-BE49-F238E27FC236}">
                <a16:creationId xmlns:a16="http://schemas.microsoft.com/office/drawing/2014/main" id="{F6A3FC2D-005C-4CBB-A9D4-C9039F94EC98}"/>
              </a:ext>
            </a:extLst>
          </p:cNvPr>
          <p:cNvGrpSpPr/>
          <p:nvPr/>
        </p:nvGrpSpPr>
        <p:grpSpPr>
          <a:xfrm>
            <a:off x="7786486" y="140084"/>
            <a:ext cx="4309751" cy="2872607"/>
            <a:chOff x="3157784" y="1057336"/>
            <a:chExt cx="5900840" cy="3933126"/>
          </a:xfrm>
        </p:grpSpPr>
        <p:sp>
          <p:nvSpPr>
            <p:cNvPr id="427" name="Elipse 426">
              <a:extLst>
                <a:ext uri="{FF2B5EF4-FFF2-40B4-BE49-F238E27FC236}">
                  <a16:creationId xmlns:a16="http://schemas.microsoft.com/office/drawing/2014/main" id="{4F6DF689-79A8-456A-B9C2-63D12FC372F3}"/>
                </a:ext>
              </a:extLst>
            </p:cNvPr>
            <p:cNvSpPr/>
            <p:nvPr/>
          </p:nvSpPr>
          <p:spPr>
            <a:xfrm>
              <a:off x="4141641" y="1057336"/>
              <a:ext cx="3933126" cy="393312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428" name="Group 4">
              <a:extLst>
                <a:ext uri="{FF2B5EF4-FFF2-40B4-BE49-F238E27FC236}">
                  <a16:creationId xmlns:a16="http://schemas.microsoft.com/office/drawing/2014/main" id="{8523583D-F865-4475-8686-D3B89897EB8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57784" y="1057336"/>
              <a:ext cx="5900840" cy="3933126"/>
              <a:chOff x="1279" y="453"/>
              <a:chExt cx="5122" cy="3414"/>
            </a:xfrm>
          </p:grpSpPr>
          <p:sp>
            <p:nvSpPr>
              <p:cNvPr id="437" name="AutoShape 3">
                <a:extLst>
                  <a:ext uri="{FF2B5EF4-FFF2-40B4-BE49-F238E27FC236}">
                    <a16:creationId xmlns:a16="http://schemas.microsoft.com/office/drawing/2014/main" id="{45227554-E57E-4705-9B9F-CEAB5F6A6B2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279" y="453"/>
                <a:ext cx="5122" cy="3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38" name="Freeform 5">
                <a:extLst>
                  <a:ext uri="{FF2B5EF4-FFF2-40B4-BE49-F238E27FC236}">
                    <a16:creationId xmlns:a16="http://schemas.microsoft.com/office/drawing/2014/main" id="{EE5ABD2A-DBAB-44E8-9466-9457D8D05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42"/>
                <a:ext cx="1145" cy="1618"/>
              </a:xfrm>
              <a:custGeom>
                <a:avLst/>
                <a:gdLst>
                  <a:gd name="T0" fmla="*/ 0 w 9539"/>
                  <a:gd name="T1" fmla="*/ 0 h 13488"/>
                  <a:gd name="T2" fmla="*/ 9539 w 9539"/>
                  <a:gd name="T3" fmla="*/ 3950 h 13488"/>
                  <a:gd name="T4" fmla="*/ 0 w 9539"/>
                  <a:gd name="T5" fmla="*/ 13488 h 13488"/>
                  <a:gd name="T6" fmla="*/ 0 w 9539"/>
                  <a:gd name="T7" fmla="*/ 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8">
                    <a:moveTo>
                      <a:pt x="0" y="0"/>
                    </a:moveTo>
                    <a:cubicBezTo>
                      <a:pt x="3578" y="0"/>
                      <a:pt x="7009" y="1421"/>
                      <a:pt x="9539" y="3950"/>
                    </a:cubicBezTo>
                    <a:lnTo>
                      <a:pt x="0" y="134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A00"/>
              </a:solidFill>
              <a:ln w="0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dirty="0"/>
              </a:p>
            </p:txBody>
          </p:sp>
          <p:sp>
            <p:nvSpPr>
              <p:cNvPr id="439" name="Freeform 6">
                <a:extLst>
                  <a:ext uri="{FF2B5EF4-FFF2-40B4-BE49-F238E27FC236}">
                    <a16:creationId xmlns:a16="http://schemas.microsoft.com/office/drawing/2014/main" id="{81C7B8AD-57EE-477B-AD17-456B6E4EC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542"/>
                <a:ext cx="1145" cy="1618"/>
              </a:xfrm>
              <a:custGeom>
                <a:avLst/>
                <a:gdLst>
                  <a:gd name="T0" fmla="*/ 0 w 9539"/>
                  <a:gd name="T1" fmla="*/ 0 h 13488"/>
                  <a:gd name="T2" fmla="*/ 9539 w 9539"/>
                  <a:gd name="T3" fmla="*/ 3950 h 13488"/>
                  <a:gd name="T4" fmla="*/ 0 w 9539"/>
                  <a:gd name="T5" fmla="*/ 13488 h 13488"/>
                  <a:gd name="T6" fmla="*/ 0 w 9539"/>
                  <a:gd name="T7" fmla="*/ 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8">
                    <a:moveTo>
                      <a:pt x="0" y="0"/>
                    </a:moveTo>
                    <a:cubicBezTo>
                      <a:pt x="3578" y="0"/>
                      <a:pt x="7009" y="1421"/>
                      <a:pt x="9539" y="3950"/>
                    </a:cubicBezTo>
                    <a:lnTo>
                      <a:pt x="0" y="1348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40" name="Freeform 7">
                <a:extLst>
                  <a:ext uri="{FF2B5EF4-FFF2-40B4-BE49-F238E27FC236}">
                    <a16:creationId xmlns:a16="http://schemas.microsoft.com/office/drawing/2014/main" id="{6E0224D2-D9C7-4B7C-934C-A02E536C9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6"/>
                <a:ext cx="1619" cy="1144"/>
              </a:xfrm>
              <a:custGeom>
                <a:avLst/>
                <a:gdLst>
                  <a:gd name="T0" fmla="*/ 4770 w 6745"/>
                  <a:gd name="T1" fmla="*/ 0 h 4769"/>
                  <a:gd name="T2" fmla="*/ 6745 w 6745"/>
                  <a:gd name="T3" fmla="*/ 4769 h 4769"/>
                  <a:gd name="T4" fmla="*/ 0 w 6745"/>
                  <a:gd name="T5" fmla="*/ 4769 h 4769"/>
                  <a:gd name="T6" fmla="*/ 4770 w 6745"/>
                  <a:gd name="T7" fmla="*/ 0 h 4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69">
                    <a:moveTo>
                      <a:pt x="4770" y="0"/>
                    </a:moveTo>
                    <a:cubicBezTo>
                      <a:pt x="6034" y="1265"/>
                      <a:pt x="6745" y="2981"/>
                      <a:pt x="6745" y="4769"/>
                    </a:cubicBezTo>
                    <a:lnTo>
                      <a:pt x="0" y="4769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0091FE"/>
              </a:solidFill>
              <a:ln w="0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41" name="Freeform 8">
                <a:extLst>
                  <a:ext uri="{FF2B5EF4-FFF2-40B4-BE49-F238E27FC236}">
                    <a16:creationId xmlns:a16="http://schemas.microsoft.com/office/drawing/2014/main" id="{8100C2C6-D36D-4AAC-87DE-927A74C06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016"/>
                <a:ext cx="1619" cy="1144"/>
              </a:xfrm>
              <a:custGeom>
                <a:avLst/>
                <a:gdLst>
                  <a:gd name="T0" fmla="*/ 4770 w 6745"/>
                  <a:gd name="T1" fmla="*/ 0 h 4769"/>
                  <a:gd name="T2" fmla="*/ 6745 w 6745"/>
                  <a:gd name="T3" fmla="*/ 4769 h 4769"/>
                  <a:gd name="T4" fmla="*/ 0 w 6745"/>
                  <a:gd name="T5" fmla="*/ 4769 h 4769"/>
                  <a:gd name="T6" fmla="*/ 4770 w 6745"/>
                  <a:gd name="T7" fmla="*/ 0 h 4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69">
                    <a:moveTo>
                      <a:pt x="4770" y="0"/>
                    </a:moveTo>
                    <a:cubicBezTo>
                      <a:pt x="6034" y="1265"/>
                      <a:pt x="6745" y="2981"/>
                      <a:pt x="6745" y="4769"/>
                    </a:cubicBezTo>
                    <a:lnTo>
                      <a:pt x="0" y="4769"/>
                    </a:lnTo>
                    <a:lnTo>
                      <a:pt x="4770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42" name="Freeform 9">
                <a:extLst>
                  <a:ext uri="{FF2B5EF4-FFF2-40B4-BE49-F238E27FC236}">
                    <a16:creationId xmlns:a16="http://schemas.microsoft.com/office/drawing/2014/main" id="{4710C5DD-472A-473C-9295-E083E4870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19" cy="1145"/>
              </a:xfrm>
              <a:custGeom>
                <a:avLst/>
                <a:gdLst>
                  <a:gd name="T0" fmla="*/ 6745 w 6745"/>
                  <a:gd name="T1" fmla="*/ 0 h 4770"/>
                  <a:gd name="T2" fmla="*/ 4770 w 6745"/>
                  <a:gd name="T3" fmla="*/ 4770 h 4770"/>
                  <a:gd name="T4" fmla="*/ 0 w 6745"/>
                  <a:gd name="T5" fmla="*/ 0 h 4770"/>
                  <a:gd name="T6" fmla="*/ 6745 w 6745"/>
                  <a:gd name="T7" fmla="*/ 0 h 4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70">
                    <a:moveTo>
                      <a:pt x="6745" y="0"/>
                    </a:moveTo>
                    <a:cubicBezTo>
                      <a:pt x="6745" y="1789"/>
                      <a:pt x="6034" y="3505"/>
                      <a:pt x="4770" y="4770"/>
                    </a:cubicBezTo>
                    <a:lnTo>
                      <a:pt x="0" y="0"/>
                    </a:lnTo>
                    <a:lnTo>
                      <a:pt x="6745" y="0"/>
                    </a:lnTo>
                    <a:close/>
                  </a:path>
                </a:pathLst>
              </a:custGeom>
              <a:solidFill>
                <a:srgbClr val="29DB2D"/>
              </a:solidFill>
              <a:ln w="0">
                <a:solidFill>
                  <a:srgbClr val="62AC08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43" name="Freeform 10">
                <a:extLst>
                  <a:ext uri="{FF2B5EF4-FFF2-40B4-BE49-F238E27FC236}">
                    <a16:creationId xmlns:a16="http://schemas.microsoft.com/office/drawing/2014/main" id="{51033A2A-B8D7-4976-B033-1B2ED2223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619" cy="1145"/>
              </a:xfrm>
              <a:custGeom>
                <a:avLst/>
                <a:gdLst>
                  <a:gd name="T0" fmla="*/ 6745 w 6745"/>
                  <a:gd name="T1" fmla="*/ 0 h 4770"/>
                  <a:gd name="T2" fmla="*/ 4770 w 6745"/>
                  <a:gd name="T3" fmla="*/ 4770 h 4770"/>
                  <a:gd name="T4" fmla="*/ 0 w 6745"/>
                  <a:gd name="T5" fmla="*/ 0 h 4770"/>
                  <a:gd name="T6" fmla="*/ 6745 w 6745"/>
                  <a:gd name="T7" fmla="*/ 0 h 4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45" h="4770">
                    <a:moveTo>
                      <a:pt x="6745" y="0"/>
                    </a:moveTo>
                    <a:cubicBezTo>
                      <a:pt x="6745" y="1789"/>
                      <a:pt x="6034" y="3505"/>
                      <a:pt x="4770" y="4770"/>
                    </a:cubicBezTo>
                    <a:lnTo>
                      <a:pt x="0" y="0"/>
                    </a:lnTo>
                    <a:lnTo>
                      <a:pt x="6745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 dirty="0"/>
              </a:p>
            </p:txBody>
          </p:sp>
          <p:sp>
            <p:nvSpPr>
              <p:cNvPr id="444" name="Freeform 11">
                <a:extLst>
                  <a:ext uri="{FF2B5EF4-FFF2-40B4-BE49-F238E27FC236}">
                    <a16:creationId xmlns:a16="http://schemas.microsoft.com/office/drawing/2014/main" id="{2B201EC2-13D3-43CE-9E6F-1DCEAAE31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5" cy="1619"/>
              </a:xfrm>
              <a:custGeom>
                <a:avLst/>
                <a:gdLst>
                  <a:gd name="T0" fmla="*/ 9539 w 9539"/>
                  <a:gd name="T1" fmla="*/ 9539 h 13489"/>
                  <a:gd name="T2" fmla="*/ 0 w 9539"/>
                  <a:gd name="T3" fmla="*/ 13489 h 13489"/>
                  <a:gd name="T4" fmla="*/ 0 w 9539"/>
                  <a:gd name="T5" fmla="*/ 0 h 13489"/>
                  <a:gd name="T6" fmla="*/ 9539 w 9539"/>
                  <a:gd name="T7" fmla="*/ 953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9">
                    <a:moveTo>
                      <a:pt x="9539" y="9539"/>
                    </a:moveTo>
                    <a:cubicBezTo>
                      <a:pt x="7009" y="12068"/>
                      <a:pt x="3578" y="13489"/>
                      <a:pt x="0" y="13489"/>
                    </a:cubicBezTo>
                    <a:lnTo>
                      <a:pt x="0" y="0"/>
                    </a:lnTo>
                    <a:lnTo>
                      <a:pt x="9539" y="9539"/>
                    </a:lnTo>
                    <a:close/>
                  </a:path>
                </a:pathLst>
              </a:custGeom>
              <a:solidFill>
                <a:srgbClr val="EB151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45" name="Freeform 12">
                <a:extLst>
                  <a:ext uri="{FF2B5EF4-FFF2-40B4-BE49-F238E27FC236}">
                    <a16:creationId xmlns:a16="http://schemas.microsoft.com/office/drawing/2014/main" id="{2E2599CE-29AF-4246-81A1-BE7B5777E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160"/>
                <a:ext cx="1145" cy="1619"/>
              </a:xfrm>
              <a:custGeom>
                <a:avLst/>
                <a:gdLst>
                  <a:gd name="T0" fmla="*/ 9539 w 9539"/>
                  <a:gd name="T1" fmla="*/ 9539 h 13489"/>
                  <a:gd name="T2" fmla="*/ 0 w 9539"/>
                  <a:gd name="T3" fmla="*/ 13489 h 13489"/>
                  <a:gd name="T4" fmla="*/ 0 w 9539"/>
                  <a:gd name="T5" fmla="*/ 0 h 13489"/>
                  <a:gd name="T6" fmla="*/ 9539 w 9539"/>
                  <a:gd name="T7" fmla="*/ 953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9" h="13489">
                    <a:moveTo>
                      <a:pt x="9539" y="9539"/>
                    </a:moveTo>
                    <a:cubicBezTo>
                      <a:pt x="7009" y="12068"/>
                      <a:pt x="3578" y="13489"/>
                      <a:pt x="0" y="13489"/>
                    </a:cubicBezTo>
                    <a:lnTo>
                      <a:pt x="0" y="0"/>
                    </a:lnTo>
                    <a:lnTo>
                      <a:pt x="9539" y="953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46" name="Freeform 13">
                <a:extLst>
                  <a:ext uri="{FF2B5EF4-FFF2-40B4-BE49-F238E27FC236}">
                    <a16:creationId xmlns:a16="http://schemas.microsoft.com/office/drawing/2014/main" id="{D616F206-D029-428A-AC8D-AA6564AF8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160"/>
                <a:ext cx="1145" cy="1619"/>
              </a:xfrm>
              <a:custGeom>
                <a:avLst/>
                <a:gdLst>
                  <a:gd name="T0" fmla="*/ 9538 w 9538"/>
                  <a:gd name="T1" fmla="*/ 13489 h 13489"/>
                  <a:gd name="T2" fmla="*/ 0 w 9538"/>
                  <a:gd name="T3" fmla="*/ 9539 h 13489"/>
                  <a:gd name="T4" fmla="*/ 9538 w 9538"/>
                  <a:gd name="T5" fmla="*/ 0 h 13489"/>
                  <a:gd name="T6" fmla="*/ 9538 w 9538"/>
                  <a:gd name="T7" fmla="*/ 1348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9">
                    <a:moveTo>
                      <a:pt x="9538" y="13489"/>
                    </a:moveTo>
                    <a:cubicBezTo>
                      <a:pt x="5961" y="13489"/>
                      <a:pt x="2530" y="12068"/>
                      <a:pt x="0" y="9539"/>
                    </a:cubicBezTo>
                    <a:lnTo>
                      <a:pt x="9538" y="0"/>
                    </a:lnTo>
                    <a:lnTo>
                      <a:pt x="9538" y="13489"/>
                    </a:lnTo>
                    <a:close/>
                  </a:path>
                </a:pathLst>
              </a:custGeom>
              <a:solidFill>
                <a:srgbClr val="FFE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47" name="Freeform 14">
                <a:extLst>
                  <a:ext uri="{FF2B5EF4-FFF2-40B4-BE49-F238E27FC236}">
                    <a16:creationId xmlns:a16="http://schemas.microsoft.com/office/drawing/2014/main" id="{9800AC7A-F951-4F8B-99C0-3F9E842F7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2160"/>
                <a:ext cx="1145" cy="1619"/>
              </a:xfrm>
              <a:custGeom>
                <a:avLst/>
                <a:gdLst>
                  <a:gd name="T0" fmla="*/ 9538 w 9538"/>
                  <a:gd name="T1" fmla="*/ 13489 h 13489"/>
                  <a:gd name="T2" fmla="*/ 0 w 9538"/>
                  <a:gd name="T3" fmla="*/ 9539 h 13489"/>
                  <a:gd name="T4" fmla="*/ 9538 w 9538"/>
                  <a:gd name="T5" fmla="*/ 0 h 13489"/>
                  <a:gd name="T6" fmla="*/ 9538 w 9538"/>
                  <a:gd name="T7" fmla="*/ 13489 h 13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9">
                    <a:moveTo>
                      <a:pt x="9538" y="13489"/>
                    </a:moveTo>
                    <a:cubicBezTo>
                      <a:pt x="5961" y="13489"/>
                      <a:pt x="2530" y="12068"/>
                      <a:pt x="0" y="9539"/>
                    </a:cubicBezTo>
                    <a:lnTo>
                      <a:pt x="9538" y="0"/>
                    </a:lnTo>
                    <a:lnTo>
                      <a:pt x="9538" y="1348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48" name="Freeform 15">
                <a:extLst>
                  <a:ext uri="{FF2B5EF4-FFF2-40B4-BE49-F238E27FC236}">
                    <a16:creationId xmlns:a16="http://schemas.microsoft.com/office/drawing/2014/main" id="{6946A9D1-5969-4B98-8A8D-6EF4550E0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2160"/>
                <a:ext cx="1619" cy="1145"/>
              </a:xfrm>
              <a:custGeom>
                <a:avLst/>
                <a:gdLst>
                  <a:gd name="T0" fmla="*/ 3950 w 13488"/>
                  <a:gd name="T1" fmla="*/ 9539 h 9539"/>
                  <a:gd name="T2" fmla="*/ 0 w 13488"/>
                  <a:gd name="T3" fmla="*/ 0 h 9539"/>
                  <a:gd name="T4" fmla="*/ 13488 w 13488"/>
                  <a:gd name="T5" fmla="*/ 0 h 9539"/>
                  <a:gd name="T6" fmla="*/ 3950 w 13488"/>
                  <a:gd name="T7" fmla="*/ 9539 h 9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9">
                    <a:moveTo>
                      <a:pt x="3950" y="9539"/>
                    </a:moveTo>
                    <a:cubicBezTo>
                      <a:pt x="1421" y="7009"/>
                      <a:pt x="0" y="3578"/>
                      <a:pt x="0" y="0"/>
                    </a:cubicBezTo>
                    <a:lnTo>
                      <a:pt x="13488" y="0"/>
                    </a:lnTo>
                    <a:lnTo>
                      <a:pt x="3950" y="9539"/>
                    </a:lnTo>
                    <a:close/>
                  </a:path>
                </a:pathLst>
              </a:custGeom>
              <a:solidFill>
                <a:srgbClr val="0091F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49" name="Freeform 16">
                <a:extLst>
                  <a:ext uri="{FF2B5EF4-FFF2-40B4-BE49-F238E27FC236}">
                    <a16:creationId xmlns:a16="http://schemas.microsoft.com/office/drawing/2014/main" id="{6C7AE8E5-752F-48EF-A3F9-5911006F6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2160"/>
                <a:ext cx="1619" cy="1145"/>
              </a:xfrm>
              <a:custGeom>
                <a:avLst/>
                <a:gdLst>
                  <a:gd name="T0" fmla="*/ 3950 w 13488"/>
                  <a:gd name="T1" fmla="*/ 9539 h 9539"/>
                  <a:gd name="T2" fmla="*/ 0 w 13488"/>
                  <a:gd name="T3" fmla="*/ 0 h 9539"/>
                  <a:gd name="T4" fmla="*/ 13488 w 13488"/>
                  <a:gd name="T5" fmla="*/ 0 h 9539"/>
                  <a:gd name="T6" fmla="*/ 3950 w 13488"/>
                  <a:gd name="T7" fmla="*/ 9539 h 9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9">
                    <a:moveTo>
                      <a:pt x="3950" y="9539"/>
                    </a:moveTo>
                    <a:cubicBezTo>
                      <a:pt x="1421" y="7009"/>
                      <a:pt x="0" y="3578"/>
                      <a:pt x="0" y="0"/>
                    </a:cubicBezTo>
                    <a:lnTo>
                      <a:pt x="13488" y="0"/>
                    </a:lnTo>
                    <a:lnTo>
                      <a:pt x="3950" y="9539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50" name="Freeform 17">
                <a:extLst>
                  <a:ext uri="{FF2B5EF4-FFF2-40B4-BE49-F238E27FC236}">
                    <a16:creationId xmlns:a16="http://schemas.microsoft.com/office/drawing/2014/main" id="{18649A6E-13EE-423B-8F76-F7FDA98D0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1016"/>
                <a:ext cx="1619" cy="1144"/>
              </a:xfrm>
              <a:custGeom>
                <a:avLst/>
                <a:gdLst>
                  <a:gd name="T0" fmla="*/ 0 w 13488"/>
                  <a:gd name="T1" fmla="*/ 9538 h 9538"/>
                  <a:gd name="T2" fmla="*/ 3950 w 13488"/>
                  <a:gd name="T3" fmla="*/ 0 h 9538"/>
                  <a:gd name="T4" fmla="*/ 13488 w 13488"/>
                  <a:gd name="T5" fmla="*/ 9538 h 9538"/>
                  <a:gd name="T6" fmla="*/ 0 w 13488"/>
                  <a:gd name="T7" fmla="*/ 9538 h 9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8">
                    <a:moveTo>
                      <a:pt x="0" y="9538"/>
                    </a:moveTo>
                    <a:cubicBezTo>
                      <a:pt x="0" y="5961"/>
                      <a:pt x="1421" y="2530"/>
                      <a:pt x="3950" y="0"/>
                    </a:cubicBezTo>
                    <a:lnTo>
                      <a:pt x="13488" y="9538"/>
                    </a:lnTo>
                    <a:lnTo>
                      <a:pt x="0" y="9538"/>
                    </a:lnTo>
                    <a:close/>
                  </a:path>
                </a:pathLst>
              </a:custGeom>
              <a:solidFill>
                <a:srgbClr val="29DB2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51" name="Freeform 18">
                <a:extLst>
                  <a:ext uri="{FF2B5EF4-FFF2-40B4-BE49-F238E27FC236}">
                    <a16:creationId xmlns:a16="http://schemas.microsoft.com/office/drawing/2014/main" id="{B3C04432-5C63-458E-88AD-0B93FDD3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1" y="1016"/>
                <a:ext cx="1619" cy="1144"/>
              </a:xfrm>
              <a:custGeom>
                <a:avLst/>
                <a:gdLst>
                  <a:gd name="T0" fmla="*/ 0 w 13488"/>
                  <a:gd name="T1" fmla="*/ 9538 h 9538"/>
                  <a:gd name="T2" fmla="*/ 3950 w 13488"/>
                  <a:gd name="T3" fmla="*/ 0 h 9538"/>
                  <a:gd name="T4" fmla="*/ 13488 w 13488"/>
                  <a:gd name="T5" fmla="*/ 9538 h 9538"/>
                  <a:gd name="T6" fmla="*/ 0 w 13488"/>
                  <a:gd name="T7" fmla="*/ 9538 h 9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88" h="9538">
                    <a:moveTo>
                      <a:pt x="0" y="9538"/>
                    </a:moveTo>
                    <a:cubicBezTo>
                      <a:pt x="0" y="5961"/>
                      <a:pt x="1421" y="2530"/>
                      <a:pt x="3950" y="0"/>
                    </a:cubicBezTo>
                    <a:lnTo>
                      <a:pt x="13488" y="9538"/>
                    </a:lnTo>
                    <a:lnTo>
                      <a:pt x="0" y="9538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52" name="Freeform 19">
                <a:extLst>
                  <a:ext uri="{FF2B5EF4-FFF2-40B4-BE49-F238E27FC236}">
                    <a16:creationId xmlns:a16="http://schemas.microsoft.com/office/drawing/2014/main" id="{DAF219BF-21E8-4543-A1B8-653446028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542"/>
                <a:ext cx="1145" cy="1618"/>
              </a:xfrm>
              <a:custGeom>
                <a:avLst/>
                <a:gdLst>
                  <a:gd name="T0" fmla="*/ 0 w 9538"/>
                  <a:gd name="T1" fmla="*/ 3950 h 13488"/>
                  <a:gd name="T2" fmla="*/ 9538 w 9538"/>
                  <a:gd name="T3" fmla="*/ 0 h 13488"/>
                  <a:gd name="T4" fmla="*/ 9538 w 9538"/>
                  <a:gd name="T5" fmla="*/ 13488 h 13488"/>
                  <a:gd name="T6" fmla="*/ 0 w 9538"/>
                  <a:gd name="T7" fmla="*/ 395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8">
                    <a:moveTo>
                      <a:pt x="0" y="3950"/>
                    </a:moveTo>
                    <a:cubicBezTo>
                      <a:pt x="2530" y="1421"/>
                      <a:pt x="5961" y="0"/>
                      <a:pt x="9538" y="0"/>
                    </a:cubicBezTo>
                    <a:lnTo>
                      <a:pt x="9538" y="13488"/>
                    </a:lnTo>
                    <a:lnTo>
                      <a:pt x="0" y="3950"/>
                    </a:lnTo>
                    <a:close/>
                  </a:path>
                </a:pathLst>
              </a:custGeom>
              <a:solidFill>
                <a:srgbClr val="EB151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453" name="Freeform 20">
                <a:extLst>
                  <a:ext uri="{FF2B5EF4-FFF2-40B4-BE49-F238E27FC236}">
                    <a16:creationId xmlns:a16="http://schemas.microsoft.com/office/drawing/2014/main" id="{B3C522BB-D418-4630-9910-36CF5CCCA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542"/>
                <a:ext cx="1145" cy="1618"/>
              </a:xfrm>
              <a:custGeom>
                <a:avLst/>
                <a:gdLst>
                  <a:gd name="T0" fmla="*/ 0 w 9538"/>
                  <a:gd name="T1" fmla="*/ 3950 h 13488"/>
                  <a:gd name="T2" fmla="*/ 9538 w 9538"/>
                  <a:gd name="T3" fmla="*/ 0 h 13488"/>
                  <a:gd name="T4" fmla="*/ 9538 w 9538"/>
                  <a:gd name="T5" fmla="*/ 13488 h 13488"/>
                  <a:gd name="T6" fmla="*/ 0 w 9538"/>
                  <a:gd name="T7" fmla="*/ 3950 h 1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38" h="13488">
                    <a:moveTo>
                      <a:pt x="0" y="3950"/>
                    </a:moveTo>
                    <a:cubicBezTo>
                      <a:pt x="2530" y="1421"/>
                      <a:pt x="5961" y="0"/>
                      <a:pt x="9538" y="0"/>
                    </a:cubicBezTo>
                    <a:lnTo>
                      <a:pt x="9538" y="13488"/>
                    </a:lnTo>
                    <a:lnTo>
                      <a:pt x="0" y="395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pic>
          <p:nvPicPr>
            <p:cNvPr id="429" name="Imagen 428">
              <a:extLst>
                <a:ext uri="{FF2B5EF4-FFF2-40B4-BE49-F238E27FC236}">
                  <a16:creationId xmlns:a16="http://schemas.microsoft.com/office/drawing/2014/main" id="{C9DF5A25-E441-4C2D-B654-0F5E53F1D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74422">
              <a:off x="4740024" y="2246981"/>
              <a:ext cx="624784" cy="624784"/>
            </a:xfrm>
            <a:prstGeom prst="rect">
              <a:avLst/>
            </a:prstGeom>
          </p:spPr>
        </p:pic>
        <p:pic>
          <p:nvPicPr>
            <p:cNvPr id="430" name="Imagen 429">
              <a:extLst>
                <a:ext uri="{FF2B5EF4-FFF2-40B4-BE49-F238E27FC236}">
                  <a16:creationId xmlns:a16="http://schemas.microsoft.com/office/drawing/2014/main" id="{59BA8DB2-2CFE-4C69-B7D1-CD38F4483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68043">
              <a:off x="6300272" y="1540944"/>
              <a:ext cx="614316" cy="614316"/>
            </a:xfrm>
            <a:prstGeom prst="rect">
              <a:avLst/>
            </a:prstGeom>
          </p:spPr>
        </p:pic>
        <p:pic>
          <p:nvPicPr>
            <p:cNvPr id="431" name="Imagen 430">
              <a:extLst>
                <a:ext uri="{FF2B5EF4-FFF2-40B4-BE49-F238E27FC236}">
                  <a16:creationId xmlns:a16="http://schemas.microsoft.com/office/drawing/2014/main" id="{B2612D27-9B0E-4C58-8476-651BDBAE9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97996">
              <a:off x="5357524" y="3773713"/>
              <a:ext cx="651031" cy="651031"/>
            </a:xfrm>
            <a:prstGeom prst="rect">
              <a:avLst/>
            </a:prstGeom>
          </p:spPr>
        </p:pic>
        <p:pic>
          <p:nvPicPr>
            <p:cNvPr id="432" name="Imagen 431">
              <a:extLst>
                <a:ext uri="{FF2B5EF4-FFF2-40B4-BE49-F238E27FC236}">
                  <a16:creationId xmlns:a16="http://schemas.microsoft.com/office/drawing/2014/main" id="{8841FDD9-C50B-4F50-B66D-312F33327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52443">
              <a:off x="6918213" y="2226352"/>
              <a:ext cx="627299" cy="627299"/>
            </a:xfrm>
            <a:prstGeom prst="rect">
              <a:avLst/>
            </a:prstGeom>
          </p:spPr>
        </p:pic>
        <p:pic>
          <p:nvPicPr>
            <p:cNvPr id="433" name="Imagen 432">
              <a:extLst>
                <a:ext uri="{FF2B5EF4-FFF2-40B4-BE49-F238E27FC236}">
                  <a16:creationId xmlns:a16="http://schemas.microsoft.com/office/drawing/2014/main" id="{25710914-E9F7-4B49-A728-8CD9CA8BB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31115">
              <a:off x="6307752" y="3848693"/>
              <a:ext cx="650280" cy="650280"/>
            </a:xfrm>
            <a:prstGeom prst="rect">
              <a:avLst/>
            </a:prstGeom>
          </p:spPr>
        </p:pic>
        <p:pic>
          <p:nvPicPr>
            <p:cNvPr id="434" name="Imagen 433">
              <a:extLst>
                <a:ext uri="{FF2B5EF4-FFF2-40B4-BE49-F238E27FC236}">
                  <a16:creationId xmlns:a16="http://schemas.microsoft.com/office/drawing/2014/main" id="{77191A9B-DE91-4B6C-9641-649C2B89A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80910">
              <a:off x="6960085" y="3199045"/>
              <a:ext cx="655735" cy="655735"/>
            </a:xfrm>
            <a:prstGeom prst="rect">
              <a:avLst/>
            </a:prstGeom>
          </p:spPr>
        </p:pic>
        <p:pic>
          <p:nvPicPr>
            <p:cNvPr id="435" name="Imagen 434">
              <a:extLst>
                <a:ext uri="{FF2B5EF4-FFF2-40B4-BE49-F238E27FC236}">
                  <a16:creationId xmlns:a16="http://schemas.microsoft.com/office/drawing/2014/main" id="{915FEA47-7D60-4CDA-908B-8209DD783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3476">
              <a:off x="5333303" y="1481053"/>
              <a:ext cx="652039" cy="652039"/>
            </a:xfrm>
            <a:prstGeom prst="rect">
              <a:avLst/>
            </a:prstGeom>
          </p:spPr>
        </p:pic>
        <p:pic>
          <p:nvPicPr>
            <p:cNvPr id="436" name="Imagen 435">
              <a:extLst>
                <a:ext uri="{FF2B5EF4-FFF2-40B4-BE49-F238E27FC236}">
                  <a16:creationId xmlns:a16="http://schemas.microsoft.com/office/drawing/2014/main" id="{362CC084-1B76-4942-B245-3A7F4699A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3221">
              <a:off x="4665977" y="3115406"/>
              <a:ext cx="686506" cy="686506"/>
            </a:xfrm>
            <a:prstGeom prst="rect">
              <a:avLst/>
            </a:prstGeom>
          </p:spPr>
        </p:pic>
      </p:grpSp>
      <p:sp>
        <p:nvSpPr>
          <p:cNvPr id="425" name="Elipse 424">
            <a:extLst>
              <a:ext uri="{FF2B5EF4-FFF2-40B4-BE49-F238E27FC236}">
                <a16:creationId xmlns:a16="http://schemas.microsoft.com/office/drawing/2014/main" id="{978A2F85-FC97-4911-BBDC-D4F7D3022908}"/>
              </a:ext>
            </a:extLst>
          </p:cNvPr>
          <p:cNvSpPr/>
          <p:nvPr/>
        </p:nvSpPr>
        <p:spPr>
          <a:xfrm>
            <a:off x="8481027" y="3549475"/>
            <a:ext cx="2889913" cy="28899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24" name="Elipse 423">
            <a:extLst>
              <a:ext uri="{FF2B5EF4-FFF2-40B4-BE49-F238E27FC236}">
                <a16:creationId xmlns:a16="http://schemas.microsoft.com/office/drawing/2014/main" id="{630CE720-7F85-455E-A5C9-0B619EFB9BAA}"/>
              </a:ext>
            </a:extLst>
          </p:cNvPr>
          <p:cNvSpPr/>
          <p:nvPr/>
        </p:nvSpPr>
        <p:spPr>
          <a:xfrm>
            <a:off x="4588777" y="3561008"/>
            <a:ext cx="2889913" cy="288991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8" name="Elipse 407">
            <a:extLst>
              <a:ext uri="{FF2B5EF4-FFF2-40B4-BE49-F238E27FC236}">
                <a16:creationId xmlns:a16="http://schemas.microsoft.com/office/drawing/2014/main" id="{7EB56BF0-CED1-4D8D-9E79-DCDAD633DC07}"/>
              </a:ext>
            </a:extLst>
          </p:cNvPr>
          <p:cNvSpPr/>
          <p:nvPr/>
        </p:nvSpPr>
        <p:spPr>
          <a:xfrm>
            <a:off x="4584642" y="142992"/>
            <a:ext cx="2889913" cy="2889913"/>
          </a:xfrm>
          <a:prstGeom prst="ellipse">
            <a:avLst/>
          </a:pr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1" name="Elipse 170">
            <a:extLst>
              <a:ext uri="{FF2B5EF4-FFF2-40B4-BE49-F238E27FC236}">
                <a16:creationId xmlns:a16="http://schemas.microsoft.com/office/drawing/2014/main" id="{B9297B3B-9631-4BDF-8761-C3124EB6028E}"/>
              </a:ext>
            </a:extLst>
          </p:cNvPr>
          <p:cNvSpPr/>
          <p:nvPr/>
        </p:nvSpPr>
        <p:spPr>
          <a:xfrm>
            <a:off x="780981" y="143666"/>
            <a:ext cx="2889913" cy="2889913"/>
          </a:xfrm>
          <a:prstGeom prst="ellipse">
            <a:avLst/>
          </a:prstGeom>
          <a:solidFill>
            <a:srgbClr val="793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81" name="Grupo 180">
            <a:extLst>
              <a:ext uri="{FF2B5EF4-FFF2-40B4-BE49-F238E27FC236}">
                <a16:creationId xmlns:a16="http://schemas.microsoft.com/office/drawing/2014/main" id="{65634F95-3250-45BE-8E99-42E75A5CD27F}"/>
              </a:ext>
            </a:extLst>
          </p:cNvPr>
          <p:cNvGrpSpPr/>
          <p:nvPr/>
        </p:nvGrpSpPr>
        <p:grpSpPr>
          <a:xfrm>
            <a:off x="65825" y="139727"/>
            <a:ext cx="4307534" cy="2871129"/>
            <a:chOff x="-820348" y="1083824"/>
            <a:chExt cx="5900840" cy="3933126"/>
          </a:xfrm>
        </p:grpSpPr>
        <p:grpSp>
          <p:nvGrpSpPr>
            <p:cNvPr id="180" name="Grupo 179">
              <a:extLst>
                <a:ext uri="{FF2B5EF4-FFF2-40B4-BE49-F238E27FC236}">
                  <a16:creationId xmlns:a16="http://schemas.microsoft.com/office/drawing/2014/main" id="{85B2CB66-D051-4BEC-9FDE-85FB0846A16D}"/>
                </a:ext>
              </a:extLst>
            </p:cNvPr>
            <p:cNvGrpSpPr/>
            <p:nvPr/>
          </p:nvGrpSpPr>
          <p:grpSpPr>
            <a:xfrm>
              <a:off x="-820348" y="1083824"/>
              <a:ext cx="5900840" cy="3933126"/>
              <a:chOff x="-820348" y="1083824"/>
              <a:chExt cx="5900840" cy="3933126"/>
            </a:xfrm>
          </p:grpSpPr>
          <p:grpSp>
            <p:nvGrpSpPr>
              <p:cNvPr id="179" name="Grupo 178">
                <a:extLst>
                  <a:ext uri="{FF2B5EF4-FFF2-40B4-BE49-F238E27FC236}">
                    <a16:creationId xmlns:a16="http://schemas.microsoft.com/office/drawing/2014/main" id="{BBB38220-8923-42FB-8054-70132C4F16F7}"/>
                  </a:ext>
                </a:extLst>
              </p:cNvPr>
              <p:cNvGrpSpPr/>
              <p:nvPr/>
            </p:nvGrpSpPr>
            <p:grpSpPr>
              <a:xfrm>
                <a:off x="-820348" y="1083824"/>
                <a:ext cx="5900840" cy="3933126"/>
                <a:chOff x="-820348" y="1083824"/>
                <a:chExt cx="5900840" cy="3933126"/>
              </a:xfrm>
            </p:grpSpPr>
            <p:grpSp>
              <p:nvGrpSpPr>
                <p:cNvPr id="178" name="Grupo 177">
                  <a:extLst>
                    <a:ext uri="{FF2B5EF4-FFF2-40B4-BE49-F238E27FC236}">
                      <a16:creationId xmlns:a16="http://schemas.microsoft.com/office/drawing/2014/main" id="{F83E6EA0-7D87-4095-AC64-B2804E4D86CF}"/>
                    </a:ext>
                  </a:extLst>
                </p:cNvPr>
                <p:cNvGrpSpPr/>
                <p:nvPr/>
              </p:nvGrpSpPr>
              <p:grpSpPr>
                <a:xfrm>
                  <a:off x="-820348" y="1083824"/>
                  <a:ext cx="5900840" cy="3933126"/>
                  <a:chOff x="-820348" y="1083824"/>
                  <a:chExt cx="5900840" cy="3933126"/>
                </a:xfrm>
              </p:grpSpPr>
              <p:grpSp>
                <p:nvGrpSpPr>
                  <p:cNvPr id="177" name="Grupo 176">
                    <a:extLst>
                      <a:ext uri="{FF2B5EF4-FFF2-40B4-BE49-F238E27FC236}">
                        <a16:creationId xmlns:a16="http://schemas.microsoft.com/office/drawing/2014/main" id="{300016D0-6BD7-4F5D-92EE-1176D6447319}"/>
                      </a:ext>
                    </a:extLst>
                  </p:cNvPr>
                  <p:cNvGrpSpPr/>
                  <p:nvPr/>
                </p:nvGrpSpPr>
                <p:grpSpPr>
                  <a:xfrm>
                    <a:off x="-820348" y="1083824"/>
                    <a:ext cx="5900840" cy="3933126"/>
                    <a:chOff x="-820348" y="1083824"/>
                    <a:chExt cx="5900840" cy="3933126"/>
                  </a:xfrm>
                </p:grpSpPr>
                <p:grpSp>
                  <p:nvGrpSpPr>
                    <p:cNvPr id="37" name="Grupo 36">
                      <a:extLst>
                        <a:ext uri="{FF2B5EF4-FFF2-40B4-BE49-F238E27FC236}">
                          <a16:creationId xmlns:a16="http://schemas.microsoft.com/office/drawing/2014/main" id="{CF9F5958-2548-4A87-9781-D11476FBAB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820348" y="1083824"/>
                      <a:ext cx="5900840" cy="3933126"/>
                      <a:chOff x="-820348" y="1083824"/>
                      <a:chExt cx="5900840" cy="3933126"/>
                    </a:xfrm>
                  </p:grpSpPr>
                  <p:grpSp>
                    <p:nvGrpSpPr>
                      <p:cNvPr id="36" name="Grupo 35">
                        <a:extLst>
                          <a:ext uri="{FF2B5EF4-FFF2-40B4-BE49-F238E27FC236}">
                            <a16:creationId xmlns:a16="http://schemas.microsoft.com/office/drawing/2014/main" id="{5774B585-D309-4FCB-8523-B2E56E88475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820348" y="1083824"/>
                        <a:ext cx="5900840" cy="3933126"/>
                        <a:chOff x="-820348" y="1083824"/>
                        <a:chExt cx="5900840" cy="3933126"/>
                      </a:xfrm>
                    </p:grpSpPr>
                    <p:grpSp>
                      <p:nvGrpSpPr>
                        <p:cNvPr id="85" name="Group 4">
                          <a:extLst>
                            <a:ext uri="{FF2B5EF4-FFF2-40B4-BE49-F238E27FC236}">
                              <a16:creationId xmlns:a16="http://schemas.microsoft.com/office/drawing/2014/main" id="{C023C251-EC18-4D13-83F6-81C34E786A93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-820348" y="1083824"/>
                          <a:ext cx="5900840" cy="3933126"/>
                          <a:chOff x="1279" y="453"/>
                          <a:chExt cx="5122" cy="3414"/>
                        </a:xfrm>
                      </p:grpSpPr>
                      <p:sp>
                        <p:nvSpPr>
                          <p:cNvPr id="102" name="Freeform 13">
                            <a:extLst>
                              <a:ext uri="{FF2B5EF4-FFF2-40B4-BE49-F238E27FC236}">
                                <a16:creationId xmlns:a16="http://schemas.microsoft.com/office/drawing/2014/main" id="{0404276D-7476-46B8-A03F-FF21FAB9FD6E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8 w 9538"/>
                              <a:gd name="T1" fmla="*/ 13489 h 13489"/>
                              <a:gd name="T2" fmla="*/ 0 w 9538"/>
                              <a:gd name="T3" fmla="*/ 9539 h 13489"/>
                              <a:gd name="T4" fmla="*/ 9538 w 9538"/>
                              <a:gd name="T5" fmla="*/ 0 h 13489"/>
                              <a:gd name="T6" fmla="*/ 9538 w 9538"/>
                              <a:gd name="T7" fmla="*/ 1348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9">
                                <a:moveTo>
                                  <a:pt x="9538" y="13489"/>
                                </a:moveTo>
                                <a:cubicBezTo>
                                  <a:pt x="5961" y="13489"/>
                                  <a:pt x="2530" y="12068"/>
                                  <a:pt x="0" y="9539"/>
                                </a:cubicBezTo>
                                <a:lnTo>
                                  <a:pt x="9538" y="0"/>
                                </a:lnTo>
                                <a:lnTo>
                                  <a:pt x="9538" y="1348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A00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86" name="AutoShape 3">
                            <a:extLst>
                              <a:ext uri="{FF2B5EF4-FFF2-40B4-BE49-F238E27FC236}">
                                <a16:creationId xmlns:a16="http://schemas.microsoft.com/office/drawing/2014/main" id="{C6674C57-F1B8-4BD2-8D7C-AFB40F0186BA}"/>
                              </a:ext>
                            </a:extLst>
                          </p:cNvPr>
                          <p:cNvSpPr>
                            <a:spLocks noChangeAspect="1" noChangeArrowheads="1" noTextEdit="1"/>
                          </p:cNvSpPr>
                          <p:nvPr/>
                        </p:nvSpPr>
                        <p:spPr bwMode="auto">
                          <a:xfrm>
                            <a:off x="1279" y="453"/>
                            <a:ext cx="5122" cy="34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87" name="Freeform 5">
                            <a:extLst>
                              <a:ext uri="{FF2B5EF4-FFF2-40B4-BE49-F238E27FC236}">
                                <a16:creationId xmlns:a16="http://schemas.microsoft.com/office/drawing/2014/main" id="{B5F63615-C354-43C7-8B89-FA2F0E82A6F9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9"/>
                              <a:gd name="T1" fmla="*/ 0 h 13488"/>
                              <a:gd name="T2" fmla="*/ 9539 w 9539"/>
                              <a:gd name="T3" fmla="*/ 3950 h 13488"/>
                              <a:gd name="T4" fmla="*/ 0 w 9539"/>
                              <a:gd name="T5" fmla="*/ 13488 h 13488"/>
                              <a:gd name="T6" fmla="*/ 0 w 9539"/>
                              <a:gd name="T7" fmla="*/ 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8">
                                <a:moveTo>
                                  <a:pt x="0" y="0"/>
                                </a:moveTo>
                                <a:cubicBezTo>
                                  <a:pt x="3578" y="0"/>
                                  <a:pt x="7009" y="1421"/>
                                  <a:pt x="9539" y="3950"/>
                                </a:cubicBezTo>
                                <a:lnTo>
                                  <a:pt x="0" y="13488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A00"/>
                          </a:solidFill>
                          <a:ln w="0">
                            <a:solidFill>
                              <a:srgbClr val="FFC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88" name="Freeform 6">
                            <a:extLst>
                              <a:ext uri="{FF2B5EF4-FFF2-40B4-BE49-F238E27FC236}">
                                <a16:creationId xmlns:a16="http://schemas.microsoft.com/office/drawing/2014/main" id="{2C4D04A7-19E7-4D3A-A440-7A2174221B25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9"/>
                              <a:gd name="T1" fmla="*/ 0 h 13488"/>
                              <a:gd name="T2" fmla="*/ 9539 w 9539"/>
                              <a:gd name="T3" fmla="*/ 3950 h 13488"/>
                              <a:gd name="T4" fmla="*/ 0 w 9539"/>
                              <a:gd name="T5" fmla="*/ 13488 h 13488"/>
                              <a:gd name="T6" fmla="*/ 0 w 9539"/>
                              <a:gd name="T7" fmla="*/ 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8">
                                <a:moveTo>
                                  <a:pt x="0" y="0"/>
                                </a:moveTo>
                                <a:cubicBezTo>
                                  <a:pt x="3578" y="0"/>
                                  <a:pt x="7009" y="1421"/>
                                  <a:pt x="9539" y="3950"/>
                                </a:cubicBezTo>
                                <a:lnTo>
                                  <a:pt x="0" y="13488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89" name="Freeform 7">
                            <a:extLst>
                              <a:ext uri="{FF2B5EF4-FFF2-40B4-BE49-F238E27FC236}">
                                <a16:creationId xmlns:a16="http://schemas.microsoft.com/office/drawing/2014/main" id="{79D903AE-64D8-4522-B07E-1900236E32D5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1016"/>
                            <a:ext cx="1619" cy="1144"/>
                          </a:xfrm>
                          <a:custGeom>
                            <a:avLst/>
                            <a:gdLst>
                              <a:gd name="T0" fmla="*/ 4770 w 6745"/>
                              <a:gd name="T1" fmla="*/ 0 h 4769"/>
                              <a:gd name="T2" fmla="*/ 6745 w 6745"/>
                              <a:gd name="T3" fmla="*/ 4769 h 4769"/>
                              <a:gd name="T4" fmla="*/ 0 w 6745"/>
                              <a:gd name="T5" fmla="*/ 4769 h 4769"/>
                              <a:gd name="T6" fmla="*/ 4770 w 6745"/>
                              <a:gd name="T7" fmla="*/ 0 h 476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69">
                                <a:moveTo>
                                  <a:pt x="4770" y="0"/>
                                </a:moveTo>
                                <a:cubicBezTo>
                                  <a:pt x="6034" y="1265"/>
                                  <a:pt x="6745" y="2981"/>
                                  <a:pt x="6745" y="4769"/>
                                </a:cubicBezTo>
                                <a:lnTo>
                                  <a:pt x="0" y="4769"/>
                                </a:lnTo>
                                <a:lnTo>
                                  <a:pt x="477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91FE"/>
                          </a:solidFill>
                          <a:ln w="0">
                            <a:solidFill>
                              <a:srgbClr val="0070C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90" name="Freeform 8">
                            <a:extLst>
                              <a:ext uri="{FF2B5EF4-FFF2-40B4-BE49-F238E27FC236}">
                                <a16:creationId xmlns:a16="http://schemas.microsoft.com/office/drawing/2014/main" id="{27055C34-1D30-4AEC-81C7-2DBA2020261F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1016"/>
                            <a:ext cx="1619" cy="1144"/>
                          </a:xfrm>
                          <a:custGeom>
                            <a:avLst/>
                            <a:gdLst>
                              <a:gd name="T0" fmla="*/ 4770 w 6745"/>
                              <a:gd name="T1" fmla="*/ 0 h 4769"/>
                              <a:gd name="T2" fmla="*/ 6745 w 6745"/>
                              <a:gd name="T3" fmla="*/ 4769 h 4769"/>
                              <a:gd name="T4" fmla="*/ 0 w 6745"/>
                              <a:gd name="T5" fmla="*/ 4769 h 4769"/>
                              <a:gd name="T6" fmla="*/ 4770 w 6745"/>
                              <a:gd name="T7" fmla="*/ 0 h 476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69">
                                <a:moveTo>
                                  <a:pt x="4770" y="0"/>
                                </a:moveTo>
                                <a:cubicBezTo>
                                  <a:pt x="6034" y="1265"/>
                                  <a:pt x="6745" y="2981"/>
                                  <a:pt x="6745" y="4769"/>
                                </a:cubicBezTo>
                                <a:lnTo>
                                  <a:pt x="0" y="4769"/>
                                </a:lnTo>
                                <a:lnTo>
                                  <a:pt x="477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98" name="Freeform 9">
                            <a:extLst>
                              <a:ext uri="{FF2B5EF4-FFF2-40B4-BE49-F238E27FC236}">
                                <a16:creationId xmlns:a16="http://schemas.microsoft.com/office/drawing/2014/main" id="{34DD5D19-9FA3-4E3C-BC2F-4BE7BAF36329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619" cy="1145"/>
                          </a:xfrm>
                          <a:custGeom>
                            <a:avLst/>
                            <a:gdLst>
                              <a:gd name="T0" fmla="*/ 6745 w 6745"/>
                              <a:gd name="T1" fmla="*/ 0 h 4770"/>
                              <a:gd name="T2" fmla="*/ 4770 w 6745"/>
                              <a:gd name="T3" fmla="*/ 4770 h 4770"/>
                              <a:gd name="T4" fmla="*/ 0 w 6745"/>
                              <a:gd name="T5" fmla="*/ 0 h 4770"/>
                              <a:gd name="T6" fmla="*/ 6745 w 6745"/>
                              <a:gd name="T7" fmla="*/ 0 h 477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70">
                                <a:moveTo>
                                  <a:pt x="6745" y="0"/>
                                </a:moveTo>
                                <a:cubicBezTo>
                                  <a:pt x="6745" y="1789"/>
                                  <a:pt x="6034" y="3505"/>
                                  <a:pt x="4770" y="4770"/>
                                </a:cubicBezTo>
                                <a:lnTo>
                                  <a:pt x="0" y="0"/>
                                </a:lnTo>
                                <a:lnTo>
                                  <a:pt x="6745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29DB2D"/>
                          </a:solidFill>
                          <a:ln w="0">
                            <a:solidFill>
                              <a:srgbClr val="62AC08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99" name="Freeform 10">
                            <a:extLst>
                              <a:ext uri="{FF2B5EF4-FFF2-40B4-BE49-F238E27FC236}">
                                <a16:creationId xmlns:a16="http://schemas.microsoft.com/office/drawing/2014/main" id="{3B149A03-63FB-4447-8DA2-D916EAB6523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619" cy="1145"/>
                          </a:xfrm>
                          <a:custGeom>
                            <a:avLst/>
                            <a:gdLst>
                              <a:gd name="T0" fmla="*/ 6745 w 6745"/>
                              <a:gd name="T1" fmla="*/ 0 h 4770"/>
                              <a:gd name="T2" fmla="*/ 4770 w 6745"/>
                              <a:gd name="T3" fmla="*/ 4770 h 4770"/>
                              <a:gd name="T4" fmla="*/ 0 w 6745"/>
                              <a:gd name="T5" fmla="*/ 0 h 4770"/>
                              <a:gd name="T6" fmla="*/ 6745 w 6745"/>
                              <a:gd name="T7" fmla="*/ 0 h 477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70">
                                <a:moveTo>
                                  <a:pt x="6745" y="0"/>
                                </a:moveTo>
                                <a:cubicBezTo>
                                  <a:pt x="6745" y="1789"/>
                                  <a:pt x="6034" y="3505"/>
                                  <a:pt x="4770" y="4770"/>
                                </a:cubicBezTo>
                                <a:lnTo>
                                  <a:pt x="0" y="0"/>
                                </a:lnTo>
                                <a:lnTo>
                                  <a:pt x="6745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100" name="Freeform 11">
                            <a:extLst>
                              <a:ext uri="{FF2B5EF4-FFF2-40B4-BE49-F238E27FC236}">
                                <a16:creationId xmlns:a16="http://schemas.microsoft.com/office/drawing/2014/main" id="{9286119C-DD12-4888-AB07-8655BF7B8E1D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9 w 9539"/>
                              <a:gd name="T1" fmla="*/ 9539 h 13489"/>
                              <a:gd name="T2" fmla="*/ 0 w 9539"/>
                              <a:gd name="T3" fmla="*/ 13489 h 13489"/>
                              <a:gd name="T4" fmla="*/ 0 w 9539"/>
                              <a:gd name="T5" fmla="*/ 0 h 13489"/>
                              <a:gd name="T6" fmla="*/ 9539 w 9539"/>
                              <a:gd name="T7" fmla="*/ 953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9">
                                <a:moveTo>
                                  <a:pt x="9539" y="9539"/>
                                </a:moveTo>
                                <a:cubicBezTo>
                                  <a:pt x="7009" y="12068"/>
                                  <a:pt x="3578" y="13489"/>
                                  <a:pt x="0" y="13489"/>
                                </a:cubicBezTo>
                                <a:lnTo>
                                  <a:pt x="0" y="0"/>
                                </a:lnTo>
                                <a:lnTo>
                                  <a:pt x="9539" y="953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B1515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1" name="Freeform 12">
                            <a:extLst>
                              <a:ext uri="{FF2B5EF4-FFF2-40B4-BE49-F238E27FC236}">
                                <a16:creationId xmlns:a16="http://schemas.microsoft.com/office/drawing/2014/main" id="{D48B654C-1EE0-4718-B7D5-94CE723E632D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9 w 9539"/>
                              <a:gd name="T1" fmla="*/ 9539 h 13489"/>
                              <a:gd name="T2" fmla="*/ 0 w 9539"/>
                              <a:gd name="T3" fmla="*/ 13489 h 13489"/>
                              <a:gd name="T4" fmla="*/ 0 w 9539"/>
                              <a:gd name="T5" fmla="*/ 0 h 13489"/>
                              <a:gd name="T6" fmla="*/ 9539 w 9539"/>
                              <a:gd name="T7" fmla="*/ 953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9">
                                <a:moveTo>
                                  <a:pt x="9539" y="9539"/>
                                </a:moveTo>
                                <a:cubicBezTo>
                                  <a:pt x="7009" y="12068"/>
                                  <a:pt x="3578" y="13489"/>
                                  <a:pt x="0" y="13489"/>
                                </a:cubicBezTo>
                                <a:lnTo>
                                  <a:pt x="0" y="0"/>
                                </a:lnTo>
                                <a:lnTo>
                                  <a:pt x="9539" y="953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3" name="Freeform 14">
                            <a:extLst>
                              <a:ext uri="{FF2B5EF4-FFF2-40B4-BE49-F238E27FC236}">
                                <a16:creationId xmlns:a16="http://schemas.microsoft.com/office/drawing/2014/main" id="{18E89628-465C-4063-A750-87A199D360EF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8 w 9538"/>
                              <a:gd name="T1" fmla="*/ 13489 h 13489"/>
                              <a:gd name="T2" fmla="*/ 0 w 9538"/>
                              <a:gd name="T3" fmla="*/ 9539 h 13489"/>
                              <a:gd name="T4" fmla="*/ 9538 w 9538"/>
                              <a:gd name="T5" fmla="*/ 0 h 13489"/>
                              <a:gd name="T6" fmla="*/ 9538 w 9538"/>
                              <a:gd name="T7" fmla="*/ 1348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9">
                                <a:moveTo>
                                  <a:pt x="9538" y="13489"/>
                                </a:moveTo>
                                <a:cubicBezTo>
                                  <a:pt x="5961" y="13489"/>
                                  <a:pt x="2530" y="12068"/>
                                  <a:pt x="0" y="9539"/>
                                </a:cubicBezTo>
                                <a:lnTo>
                                  <a:pt x="9538" y="0"/>
                                </a:lnTo>
                                <a:lnTo>
                                  <a:pt x="9538" y="1348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4" name="Freeform 15">
                            <a:extLst>
                              <a:ext uri="{FF2B5EF4-FFF2-40B4-BE49-F238E27FC236}">
                                <a16:creationId xmlns:a16="http://schemas.microsoft.com/office/drawing/2014/main" id="{04FDB8B7-31AF-483A-A02F-EF8FACAC999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2160"/>
                            <a:ext cx="1619" cy="1145"/>
                          </a:xfrm>
                          <a:custGeom>
                            <a:avLst/>
                            <a:gdLst>
                              <a:gd name="T0" fmla="*/ 3950 w 13488"/>
                              <a:gd name="T1" fmla="*/ 9539 h 9539"/>
                              <a:gd name="T2" fmla="*/ 0 w 13488"/>
                              <a:gd name="T3" fmla="*/ 0 h 9539"/>
                              <a:gd name="T4" fmla="*/ 13488 w 13488"/>
                              <a:gd name="T5" fmla="*/ 0 h 9539"/>
                              <a:gd name="T6" fmla="*/ 3950 w 13488"/>
                              <a:gd name="T7" fmla="*/ 9539 h 953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9">
                                <a:moveTo>
                                  <a:pt x="3950" y="9539"/>
                                </a:moveTo>
                                <a:cubicBezTo>
                                  <a:pt x="1421" y="7009"/>
                                  <a:pt x="0" y="3578"/>
                                  <a:pt x="0" y="0"/>
                                </a:cubicBezTo>
                                <a:lnTo>
                                  <a:pt x="13488" y="0"/>
                                </a:lnTo>
                                <a:lnTo>
                                  <a:pt x="3950" y="953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91FE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5" name="Freeform 16">
                            <a:extLst>
                              <a:ext uri="{FF2B5EF4-FFF2-40B4-BE49-F238E27FC236}">
                                <a16:creationId xmlns:a16="http://schemas.microsoft.com/office/drawing/2014/main" id="{B07F7E5D-E259-4C63-94B7-D4D9D95F3850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2160"/>
                            <a:ext cx="1619" cy="1145"/>
                          </a:xfrm>
                          <a:custGeom>
                            <a:avLst/>
                            <a:gdLst>
                              <a:gd name="T0" fmla="*/ 3950 w 13488"/>
                              <a:gd name="T1" fmla="*/ 9539 h 9539"/>
                              <a:gd name="T2" fmla="*/ 0 w 13488"/>
                              <a:gd name="T3" fmla="*/ 0 h 9539"/>
                              <a:gd name="T4" fmla="*/ 13488 w 13488"/>
                              <a:gd name="T5" fmla="*/ 0 h 9539"/>
                              <a:gd name="T6" fmla="*/ 3950 w 13488"/>
                              <a:gd name="T7" fmla="*/ 9539 h 953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9">
                                <a:moveTo>
                                  <a:pt x="3950" y="9539"/>
                                </a:moveTo>
                                <a:cubicBezTo>
                                  <a:pt x="1421" y="7009"/>
                                  <a:pt x="0" y="3578"/>
                                  <a:pt x="0" y="0"/>
                                </a:cubicBezTo>
                                <a:lnTo>
                                  <a:pt x="13488" y="0"/>
                                </a:lnTo>
                                <a:lnTo>
                                  <a:pt x="3950" y="953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6" name="Freeform 17">
                            <a:extLst>
                              <a:ext uri="{FF2B5EF4-FFF2-40B4-BE49-F238E27FC236}">
                                <a16:creationId xmlns:a16="http://schemas.microsoft.com/office/drawing/2014/main" id="{B7D77A59-30BD-466D-98FC-31DBE4CF72D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1016"/>
                            <a:ext cx="1619" cy="1144"/>
                          </a:xfrm>
                          <a:custGeom>
                            <a:avLst/>
                            <a:gdLst>
                              <a:gd name="T0" fmla="*/ 0 w 13488"/>
                              <a:gd name="T1" fmla="*/ 9538 h 9538"/>
                              <a:gd name="T2" fmla="*/ 3950 w 13488"/>
                              <a:gd name="T3" fmla="*/ 0 h 9538"/>
                              <a:gd name="T4" fmla="*/ 13488 w 13488"/>
                              <a:gd name="T5" fmla="*/ 9538 h 9538"/>
                              <a:gd name="T6" fmla="*/ 0 w 13488"/>
                              <a:gd name="T7" fmla="*/ 9538 h 953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8">
                                <a:moveTo>
                                  <a:pt x="0" y="9538"/>
                                </a:moveTo>
                                <a:cubicBezTo>
                                  <a:pt x="0" y="5961"/>
                                  <a:pt x="1421" y="2530"/>
                                  <a:pt x="3950" y="0"/>
                                </a:cubicBezTo>
                                <a:lnTo>
                                  <a:pt x="13488" y="9538"/>
                                </a:lnTo>
                                <a:lnTo>
                                  <a:pt x="0" y="9538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29DB2D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7" name="Freeform 18">
                            <a:extLst>
                              <a:ext uri="{FF2B5EF4-FFF2-40B4-BE49-F238E27FC236}">
                                <a16:creationId xmlns:a16="http://schemas.microsoft.com/office/drawing/2014/main" id="{3F2F3197-EB70-419B-98BC-8DB5E946234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1016"/>
                            <a:ext cx="1619" cy="1144"/>
                          </a:xfrm>
                          <a:custGeom>
                            <a:avLst/>
                            <a:gdLst>
                              <a:gd name="T0" fmla="*/ 0 w 13488"/>
                              <a:gd name="T1" fmla="*/ 9538 h 9538"/>
                              <a:gd name="T2" fmla="*/ 3950 w 13488"/>
                              <a:gd name="T3" fmla="*/ 0 h 9538"/>
                              <a:gd name="T4" fmla="*/ 13488 w 13488"/>
                              <a:gd name="T5" fmla="*/ 9538 h 9538"/>
                              <a:gd name="T6" fmla="*/ 0 w 13488"/>
                              <a:gd name="T7" fmla="*/ 9538 h 953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8">
                                <a:moveTo>
                                  <a:pt x="0" y="9538"/>
                                </a:moveTo>
                                <a:cubicBezTo>
                                  <a:pt x="0" y="5961"/>
                                  <a:pt x="1421" y="2530"/>
                                  <a:pt x="3950" y="0"/>
                                </a:cubicBezTo>
                                <a:lnTo>
                                  <a:pt x="13488" y="9538"/>
                                </a:lnTo>
                                <a:lnTo>
                                  <a:pt x="0" y="9538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8" name="Freeform 19">
                            <a:extLst>
                              <a:ext uri="{FF2B5EF4-FFF2-40B4-BE49-F238E27FC236}">
                                <a16:creationId xmlns:a16="http://schemas.microsoft.com/office/drawing/2014/main" id="{0192F58D-4F69-4DF1-855C-DE98452A0F9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8"/>
                              <a:gd name="T1" fmla="*/ 3950 h 13488"/>
                              <a:gd name="T2" fmla="*/ 9538 w 9538"/>
                              <a:gd name="T3" fmla="*/ 0 h 13488"/>
                              <a:gd name="T4" fmla="*/ 9538 w 9538"/>
                              <a:gd name="T5" fmla="*/ 13488 h 13488"/>
                              <a:gd name="T6" fmla="*/ 0 w 9538"/>
                              <a:gd name="T7" fmla="*/ 395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8">
                                <a:moveTo>
                                  <a:pt x="0" y="3950"/>
                                </a:moveTo>
                                <a:cubicBezTo>
                                  <a:pt x="2530" y="1421"/>
                                  <a:pt x="5961" y="0"/>
                                  <a:pt x="9538" y="0"/>
                                </a:cubicBezTo>
                                <a:lnTo>
                                  <a:pt x="9538" y="13488"/>
                                </a:lnTo>
                                <a:lnTo>
                                  <a:pt x="0" y="395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B1515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109" name="Freeform 20">
                            <a:extLst>
                              <a:ext uri="{FF2B5EF4-FFF2-40B4-BE49-F238E27FC236}">
                                <a16:creationId xmlns:a16="http://schemas.microsoft.com/office/drawing/2014/main" id="{22E34627-7D75-4514-B7FA-6A0C70BACAE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8"/>
                              <a:gd name="T1" fmla="*/ 3950 h 13488"/>
                              <a:gd name="T2" fmla="*/ 9538 w 9538"/>
                              <a:gd name="T3" fmla="*/ 0 h 13488"/>
                              <a:gd name="T4" fmla="*/ 9538 w 9538"/>
                              <a:gd name="T5" fmla="*/ 13488 h 13488"/>
                              <a:gd name="T6" fmla="*/ 0 w 9538"/>
                              <a:gd name="T7" fmla="*/ 395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8">
                                <a:moveTo>
                                  <a:pt x="0" y="3950"/>
                                </a:moveTo>
                                <a:cubicBezTo>
                                  <a:pt x="2530" y="1421"/>
                                  <a:pt x="5961" y="0"/>
                                  <a:pt x="9538" y="0"/>
                                </a:cubicBezTo>
                                <a:lnTo>
                                  <a:pt x="9538" y="13488"/>
                                </a:lnTo>
                                <a:lnTo>
                                  <a:pt x="0" y="395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</p:grpSp>
                    <p:pic>
                      <p:nvPicPr>
                        <p:cNvPr id="33" name="Imagen 32">
                          <a:extLst>
                            <a:ext uri="{FF2B5EF4-FFF2-40B4-BE49-F238E27FC236}">
                              <a16:creationId xmlns:a16="http://schemas.microsoft.com/office/drawing/2014/main" id="{E113C5E0-91C7-40E0-82EB-82250340848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 rot="19785200">
                          <a:off x="1264348" y="1549307"/>
                          <a:ext cx="776294" cy="777024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35" name="Imagen 34">
                        <a:extLst>
                          <a:ext uri="{FF2B5EF4-FFF2-40B4-BE49-F238E27FC236}">
                            <a16:creationId xmlns:a16="http://schemas.microsoft.com/office/drawing/2014/main" id="{921F0CF5-96CA-434C-8653-796E269A610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>
                      <a:xfrm rot="9265748">
                        <a:off x="2264769" y="3813801"/>
                        <a:ext cx="782278" cy="785693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3" name="Imagen 42">
                      <a:extLst>
                        <a:ext uri="{FF2B5EF4-FFF2-40B4-BE49-F238E27FC236}">
                          <a16:creationId xmlns:a16="http://schemas.microsoft.com/office/drawing/2014/main" id="{27FCCFDB-AB77-40FD-A0EC-85C73CF458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330590">
                      <a:off x="2264226" y="1545802"/>
                      <a:ext cx="773044" cy="773044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7" name="Imagen 46">
                    <a:extLst>
                      <a:ext uri="{FF2B5EF4-FFF2-40B4-BE49-F238E27FC236}">
                        <a16:creationId xmlns:a16="http://schemas.microsoft.com/office/drawing/2014/main" id="{8FC8AE45-360E-40DE-A2BE-031D99D5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3987598">
                    <a:off x="2893326" y="2207780"/>
                    <a:ext cx="798973" cy="79897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3" name="Imagen 52">
                  <a:extLst>
                    <a:ext uri="{FF2B5EF4-FFF2-40B4-BE49-F238E27FC236}">
                      <a16:creationId xmlns:a16="http://schemas.microsoft.com/office/drawing/2014/main" id="{0170E109-7EF7-4F61-8C62-218C3F345B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58784" y="1875084"/>
                  <a:ext cx="1452943" cy="1452943"/>
                </a:xfrm>
                <a:prstGeom prst="rect">
                  <a:avLst/>
                </a:prstGeom>
              </p:spPr>
            </p:pic>
          </p:grpSp>
          <p:pic>
            <p:nvPicPr>
              <p:cNvPr id="41" name="Imagen 40">
                <a:extLst>
                  <a:ext uri="{FF2B5EF4-FFF2-40B4-BE49-F238E27FC236}">
                    <a16:creationId xmlns:a16="http://schemas.microsoft.com/office/drawing/2014/main" id="{F733E65C-ADDC-49EA-A239-ED40A083D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1920892">
                <a:off x="1267777" y="3716638"/>
                <a:ext cx="860516" cy="861325"/>
              </a:xfrm>
              <a:prstGeom prst="rect">
                <a:avLst/>
              </a:prstGeom>
            </p:spPr>
          </p:pic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id="{E295BE38-301C-4A63-B735-9910D8849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1054970">
                <a:off x="316719" y="2861655"/>
                <a:ext cx="1402804" cy="1402804"/>
              </a:xfrm>
              <a:prstGeom prst="rect">
                <a:avLst/>
              </a:prstGeom>
            </p:spPr>
          </p:pic>
        </p:grpSp>
        <p:pic>
          <p:nvPicPr>
            <p:cNvPr id="176" name="Imagen 175">
              <a:extLst>
                <a:ext uri="{FF2B5EF4-FFF2-40B4-BE49-F238E27FC236}">
                  <a16:creationId xmlns:a16="http://schemas.microsoft.com/office/drawing/2014/main" id="{8B9F6297-308B-4885-9033-BB55FA6AB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09686">
              <a:off x="2938678" y="3165023"/>
              <a:ext cx="628070" cy="628070"/>
            </a:xfrm>
            <a:prstGeom prst="rect">
              <a:avLst/>
            </a:prstGeom>
          </p:spPr>
        </p:pic>
      </p:grpSp>
      <p:pic>
        <p:nvPicPr>
          <p:cNvPr id="113" name="GIRA 1">
            <a:extLst>
              <a:ext uri="{FF2B5EF4-FFF2-40B4-BE49-F238E27FC236}">
                <a16:creationId xmlns:a16="http://schemas.microsoft.com/office/drawing/2014/main" id="{CA5086C5-1F53-4605-94DC-CA3D513794B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60256" y="1172282"/>
            <a:ext cx="685321" cy="722035"/>
          </a:xfrm>
          <a:prstGeom prst="rect">
            <a:avLst/>
          </a:prstGeom>
        </p:spPr>
      </p:pic>
      <p:grpSp>
        <p:nvGrpSpPr>
          <p:cNvPr id="249" name="Grupo 248">
            <a:extLst>
              <a:ext uri="{FF2B5EF4-FFF2-40B4-BE49-F238E27FC236}">
                <a16:creationId xmlns:a16="http://schemas.microsoft.com/office/drawing/2014/main" id="{08EAE9E9-6A76-4C35-AFC8-04455BA04D3A}"/>
              </a:ext>
            </a:extLst>
          </p:cNvPr>
          <p:cNvGrpSpPr/>
          <p:nvPr/>
        </p:nvGrpSpPr>
        <p:grpSpPr>
          <a:xfrm>
            <a:off x="3878157" y="139727"/>
            <a:ext cx="4307534" cy="2871129"/>
            <a:chOff x="-820348" y="1083824"/>
            <a:chExt cx="5900840" cy="3933126"/>
          </a:xfrm>
        </p:grpSpPr>
        <p:grpSp>
          <p:nvGrpSpPr>
            <p:cNvPr id="250" name="Grupo 249">
              <a:extLst>
                <a:ext uri="{FF2B5EF4-FFF2-40B4-BE49-F238E27FC236}">
                  <a16:creationId xmlns:a16="http://schemas.microsoft.com/office/drawing/2014/main" id="{22F97C09-F11D-4B70-A2DF-4F5DF077EA83}"/>
                </a:ext>
              </a:extLst>
            </p:cNvPr>
            <p:cNvGrpSpPr/>
            <p:nvPr/>
          </p:nvGrpSpPr>
          <p:grpSpPr>
            <a:xfrm>
              <a:off x="-820348" y="1083824"/>
              <a:ext cx="5900840" cy="3933126"/>
              <a:chOff x="-820348" y="1083824"/>
              <a:chExt cx="5900840" cy="3933126"/>
            </a:xfrm>
          </p:grpSpPr>
          <p:grpSp>
            <p:nvGrpSpPr>
              <p:cNvPr id="252" name="Grupo 251">
                <a:extLst>
                  <a:ext uri="{FF2B5EF4-FFF2-40B4-BE49-F238E27FC236}">
                    <a16:creationId xmlns:a16="http://schemas.microsoft.com/office/drawing/2014/main" id="{D2290156-AB79-473C-A7FD-0A7D9C930A8C}"/>
                  </a:ext>
                </a:extLst>
              </p:cNvPr>
              <p:cNvGrpSpPr/>
              <p:nvPr/>
            </p:nvGrpSpPr>
            <p:grpSpPr>
              <a:xfrm>
                <a:off x="-820348" y="1083824"/>
                <a:ext cx="5900840" cy="3933126"/>
                <a:chOff x="-820348" y="1083824"/>
                <a:chExt cx="5900840" cy="3933126"/>
              </a:xfrm>
            </p:grpSpPr>
            <p:grpSp>
              <p:nvGrpSpPr>
                <p:cNvPr id="255" name="Grupo 254">
                  <a:extLst>
                    <a:ext uri="{FF2B5EF4-FFF2-40B4-BE49-F238E27FC236}">
                      <a16:creationId xmlns:a16="http://schemas.microsoft.com/office/drawing/2014/main" id="{E396A500-E5C2-4420-9FE5-C75E05C35CB3}"/>
                    </a:ext>
                  </a:extLst>
                </p:cNvPr>
                <p:cNvGrpSpPr/>
                <p:nvPr/>
              </p:nvGrpSpPr>
              <p:grpSpPr>
                <a:xfrm>
                  <a:off x="-820348" y="1083824"/>
                  <a:ext cx="5900840" cy="3933126"/>
                  <a:chOff x="-820348" y="1083824"/>
                  <a:chExt cx="5900840" cy="3933126"/>
                </a:xfrm>
              </p:grpSpPr>
              <p:grpSp>
                <p:nvGrpSpPr>
                  <p:cNvPr id="257" name="Grupo 256">
                    <a:extLst>
                      <a:ext uri="{FF2B5EF4-FFF2-40B4-BE49-F238E27FC236}">
                        <a16:creationId xmlns:a16="http://schemas.microsoft.com/office/drawing/2014/main" id="{9B965E12-8A4C-428D-AAD5-0658FC4F4C78}"/>
                      </a:ext>
                    </a:extLst>
                  </p:cNvPr>
                  <p:cNvGrpSpPr/>
                  <p:nvPr/>
                </p:nvGrpSpPr>
                <p:grpSpPr>
                  <a:xfrm>
                    <a:off x="-820348" y="1083824"/>
                    <a:ext cx="5900840" cy="3933126"/>
                    <a:chOff x="-820348" y="1083824"/>
                    <a:chExt cx="5900840" cy="3933126"/>
                  </a:xfrm>
                </p:grpSpPr>
                <p:grpSp>
                  <p:nvGrpSpPr>
                    <p:cNvPr id="259" name="Grupo 258">
                      <a:extLst>
                        <a:ext uri="{FF2B5EF4-FFF2-40B4-BE49-F238E27FC236}">
                          <a16:creationId xmlns:a16="http://schemas.microsoft.com/office/drawing/2014/main" id="{D6D676A9-44AF-48CB-8AC2-E65731F042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820348" y="1083824"/>
                      <a:ext cx="5900840" cy="3933126"/>
                      <a:chOff x="-820348" y="1083824"/>
                      <a:chExt cx="5900840" cy="3933126"/>
                    </a:xfrm>
                  </p:grpSpPr>
                  <p:grpSp>
                    <p:nvGrpSpPr>
                      <p:cNvPr id="261" name="Grupo 260">
                        <a:extLst>
                          <a:ext uri="{FF2B5EF4-FFF2-40B4-BE49-F238E27FC236}">
                            <a16:creationId xmlns:a16="http://schemas.microsoft.com/office/drawing/2014/main" id="{2C627CC6-B4E8-4764-9515-7798246D33E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820348" y="1083824"/>
                        <a:ext cx="5900840" cy="3933126"/>
                        <a:chOff x="-820348" y="1083824"/>
                        <a:chExt cx="5900840" cy="3933126"/>
                      </a:xfrm>
                    </p:grpSpPr>
                    <p:grpSp>
                      <p:nvGrpSpPr>
                        <p:cNvPr id="263" name="Group 4">
                          <a:extLst>
                            <a:ext uri="{FF2B5EF4-FFF2-40B4-BE49-F238E27FC236}">
                              <a16:creationId xmlns:a16="http://schemas.microsoft.com/office/drawing/2014/main" id="{AF87ABF4-BB48-4C1E-9E45-3CC9414BA345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-820348" y="1083824"/>
                          <a:ext cx="5900840" cy="3933126"/>
                          <a:chOff x="1279" y="453"/>
                          <a:chExt cx="5122" cy="3414"/>
                        </a:xfrm>
                      </p:grpSpPr>
                      <p:sp>
                        <p:nvSpPr>
                          <p:cNvPr id="265" name="Freeform 13">
                            <a:extLst>
                              <a:ext uri="{FF2B5EF4-FFF2-40B4-BE49-F238E27FC236}">
                                <a16:creationId xmlns:a16="http://schemas.microsoft.com/office/drawing/2014/main" id="{F5F2D171-3E58-4673-A6E5-9C42DB08C1E4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8 w 9538"/>
                              <a:gd name="T1" fmla="*/ 13489 h 13489"/>
                              <a:gd name="T2" fmla="*/ 0 w 9538"/>
                              <a:gd name="T3" fmla="*/ 9539 h 13489"/>
                              <a:gd name="T4" fmla="*/ 9538 w 9538"/>
                              <a:gd name="T5" fmla="*/ 0 h 13489"/>
                              <a:gd name="T6" fmla="*/ 9538 w 9538"/>
                              <a:gd name="T7" fmla="*/ 1348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9">
                                <a:moveTo>
                                  <a:pt x="9538" y="13489"/>
                                </a:moveTo>
                                <a:cubicBezTo>
                                  <a:pt x="5961" y="13489"/>
                                  <a:pt x="2530" y="12068"/>
                                  <a:pt x="0" y="9539"/>
                                </a:cubicBezTo>
                                <a:lnTo>
                                  <a:pt x="9538" y="0"/>
                                </a:lnTo>
                                <a:lnTo>
                                  <a:pt x="9538" y="1348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A00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66" name="AutoShape 3">
                            <a:extLst>
                              <a:ext uri="{FF2B5EF4-FFF2-40B4-BE49-F238E27FC236}">
                                <a16:creationId xmlns:a16="http://schemas.microsoft.com/office/drawing/2014/main" id="{BAD92D3B-102A-4FDA-9E64-2BC81FD98EF0}"/>
                              </a:ext>
                            </a:extLst>
                          </p:cNvPr>
                          <p:cNvSpPr>
                            <a:spLocks noChangeAspect="1" noChangeArrowheads="1" noTextEdit="1"/>
                          </p:cNvSpPr>
                          <p:nvPr/>
                        </p:nvSpPr>
                        <p:spPr bwMode="auto">
                          <a:xfrm>
                            <a:off x="1279" y="453"/>
                            <a:ext cx="5122" cy="34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67" name="Freeform 5">
                            <a:extLst>
                              <a:ext uri="{FF2B5EF4-FFF2-40B4-BE49-F238E27FC236}">
                                <a16:creationId xmlns:a16="http://schemas.microsoft.com/office/drawing/2014/main" id="{D9F3372A-5A63-4246-B27E-61165B4B13C8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9"/>
                              <a:gd name="T1" fmla="*/ 0 h 13488"/>
                              <a:gd name="T2" fmla="*/ 9539 w 9539"/>
                              <a:gd name="T3" fmla="*/ 3950 h 13488"/>
                              <a:gd name="T4" fmla="*/ 0 w 9539"/>
                              <a:gd name="T5" fmla="*/ 13488 h 13488"/>
                              <a:gd name="T6" fmla="*/ 0 w 9539"/>
                              <a:gd name="T7" fmla="*/ 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8">
                                <a:moveTo>
                                  <a:pt x="0" y="0"/>
                                </a:moveTo>
                                <a:cubicBezTo>
                                  <a:pt x="3578" y="0"/>
                                  <a:pt x="7009" y="1421"/>
                                  <a:pt x="9539" y="3950"/>
                                </a:cubicBezTo>
                                <a:lnTo>
                                  <a:pt x="0" y="13488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A00"/>
                          </a:solidFill>
                          <a:ln w="0">
                            <a:solidFill>
                              <a:srgbClr val="FFC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268" name="Freeform 6">
                            <a:extLst>
                              <a:ext uri="{FF2B5EF4-FFF2-40B4-BE49-F238E27FC236}">
                                <a16:creationId xmlns:a16="http://schemas.microsoft.com/office/drawing/2014/main" id="{8B4CEBD7-EB4F-43A6-889C-C1BDE1379A3B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9"/>
                              <a:gd name="T1" fmla="*/ 0 h 13488"/>
                              <a:gd name="T2" fmla="*/ 9539 w 9539"/>
                              <a:gd name="T3" fmla="*/ 3950 h 13488"/>
                              <a:gd name="T4" fmla="*/ 0 w 9539"/>
                              <a:gd name="T5" fmla="*/ 13488 h 13488"/>
                              <a:gd name="T6" fmla="*/ 0 w 9539"/>
                              <a:gd name="T7" fmla="*/ 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8">
                                <a:moveTo>
                                  <a:pt x="0" y="0"/>
                                </a:moveTo>
                                <a:cubicBezTo>
                                  <a:pt x="3578" y="0"/>
                                  <a:pt x="7009" y="1421"/>
                                  <a:pt x="9539" y="3950"/>
                                </a:cubicBezTo>
                                <a:lnTo>
                                  <a:pt x="0" y="13488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69" name="Freeform 7">
                            <a:extLst>
                              <a:ext uri="{FF2B5EF4-FFF2-40B4-BE49-F238E27FC236}">
                                <a16:creationId xmlns:a16="http://schemas.microsoft.com/office/drawing/2014/main" id="{2EC74B94-945A-4522-8447-93E0031F3049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1016"/>
                            <a:ext cx="1619" cy="1144"/>
                          </a:xfrm>
                          <a:custGeom>
                            <a:avLst/>
                            <a:gdLst>
                              <a:gd name="T0" fmla="*/ 4770 w 6745"/>
                              <a:gd name="T1" fmla="*/ 0 h 4769"/>
                              <a:gd name="T2" fmla="*/ 6745 w 6745"/>
                              <a:gd name="T3" fmla="*/ 4769 h 4769"/>
                              <a:gd name="T4" fmla="*/ 0 w 6745"/>
                              <a:gd name="T5" fmla="*/ 4769 h 4769"/>
                              <a:gd name="T6" fmla="*/ 4770 w 6745"/>
                              <a:gd name="T7" fmla="*/ 0 h 476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69">
                                <a:moveTo>
                                  <a:pt x="4770" y="0"/>
                                </a:moveTo>
                                <a:cubicBezTo>
                                  <a:pt x="6034" y="1265"/>
                                  <a:pt x="6745" y="2981"/>
                                  <a:pt x="6745" y="4769"/>
                                </a:cubicBezTo>
                                <a:lnTo>
                                  <a:pt x="0" y="4769"/>
                                </a:lnTo>
                                <a:lnTo>
                                  <a:pt x="477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91FE"/>
                          </a:solidFill>
                          <a:ln w="0">
                            <a:solidFill>
                              <a:srgbClr val="0070C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270" name="Freeform 8">
                            <a:extLst>
                              <a:ext uri="{FF2B5EF4-FFF2-40B4-BE49-F238E27FC236}">
                                <a16:creationId xmlns:a16="http://schemas.microsoft.com/office/drawing/2014/main" id="{D3049238-839C-4425-9F42-801B2B4B96D0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1016"/>
                            <a:ext cx="1619" cy="1144"/>
                          </a:xfrm>
                          <a:custGeom>
                            <a:avLst/>
                            <a:gdLst>
                              <a:gd name="T0" fmla="*/ 4770 w 6745"/>
                              <a:gd name="T1" fmla="*/ 0 h 4769"/>
                              <a:gd name="T2" fmla="*/ 6745 w 6745"/>
                              <a:gd name="T3" fmla="*/ 4769 h 4769"/>
                              <a:gd name="T4" fmla="*/ 0 w 6745"/>
                              <a:gd name="T5" fmla="*/ 4769 h 4769"/>
                              <a:gd name="T6" fmla="*/ 4770 w 6745"/>
                              <a:gd name="T7" fmla="*/ 0 h 476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69">
                                <a:moveTo>
                                  <a:pt x="4770" y="0"/>
                                </a:moveTo>
                                <a:cubicBezTo>
                                  <a:pt x="6034" y="1265"/>
                                  <a:pt x="6745" y="2981"/>
                                  <a:pt x="6745" y="4769"/>
                                </a:cubicBezTo>
                                <a:lnTo>
                                  <a:pt x="0" y="4769"/>
                                </a:lnTo>
                                <a:lnTo>
                                  <a:pt x="477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71" name="Freeform 9">
                            <a:extLst>
                              <a:ext uri="{FF2B5EF4-FFF2-40B4-BE49-F238E27FC236}">
                                <a16:creationId xmlns:a16="http://schemas.microsoft.com/office/drawing/2014/main" id="{276851BF-CF89-41D7-8159-37F4E0AEFC1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619" cy="1145"/>
                          </a:xfrm>
                          <a:custGeom>
                            <a:avLst/>
                            <a:gdLst>
                              <a:gd name="T0" fmla="*/ 6745 w 6745"/>
                              <a:gd name="T1" fmla="*/ 0 h 4770"/>
                              <a:gd name="T2" fmla="*/ 4770 w 6745"/>
                              <a:gd name="T3" fmla="*/ 4770 h 4770"/>
                              <a:gd name="T4" fmla="*/ 0 w 6745"/>
                              <a:gd name="T5" fmla="*/ 0 h 4770"/>
                              <a:gd name="T6" fmla="*/ 6745 w 6745"/>
                              <a:gd name="T7" fmla="*/ 0 h 477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70">
                                <a:moveTo>
                                  <a:pt x="6745" y="0"/>
                                </a:moveTo>
                                <a:cubicBezTo>
                                  <a:pt x="6745" y="1789"/>
                                  <a:pt x="6034" y="3505"/>
                                  <a:pt x="4770" y="4770"/>
                                </a:cubicBezTo>
                                <a:lnTo>
                                  <a:pt x="0" y="0"/>
                                </a:lnTo>
                                <a:lnTo>
                                  <a:pt x="6745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29DB2D"/>
                          </a:solidFill>
                          <a:ln w="0">
                            <a:solidFill>
                              <a:srgbClr val="62AC08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72" name="Freeform 10">
                            <a:extLst>
                              <a:ext uri="{FF2B5EF4-FFF2-40B4-BE49-F238E27FC236}">
                                <a16:creationId xmlns:a16="http://schemas.microsoft.com/office/drawing/2014/main" id="{65700D7C-3B67-44D3-A484-DAFAF9747D4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619" cy="1145"/>
                          </a:xfrm>
                          <a:custGeom>
                            <a:avLst/>
                            <a:gdLst>
                              <a:gd name="T0" fmla="*/ 6745 w 6745"/>
                              <a:gd name="T1" fmla="*/ 0 h 4770"/>
                              <a:gd name="T2" fmla="*/ 4770 w 6745"/>
                              <a:gd name="T3" fmla="*/ 4770 h 4770"/>
                              <a:gd name="T4" fmla="*/ 0 w 6745"/>
                              <a:gd name="T5" fmla="*/ 0 h 4770"/>
                              <a:gd name="T6" fmla="*/ 6745 w 6745"/>
                              <a:gd name="T7" fmla="*/ 0 h 477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70">
                                <a:moveTo>
                                  <a:pt x="6745" y="0"/>
                                </a:moveTo>
                                <a:cubicBezTo>
                                  <a:pt x="6745" y="1789"/>
                                  <a:pt x="6034" y="3505"/>
                                  <a:pt x="4770" y="4770"/>
                                </a:cubicBezTo>
                                <a:lnTo>
                                  <a:pt x="0" y="0"/>
                                </a:lnTo>
                                <a:lnTo>
                                  <a:pt x="6745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273" name="Freeform 11">
                            <a:extLst>
                              <a:ext uri="{FF2B5EF4-FFF2-40B4-BE49-F238E27FC236}">
                                <a16:creationId xmlns:a16="http://schemas.microsoft.com/office/drawing/2014/main" id="{A6636200-C2F2-4F0D-98D6-6DA858098208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9 w 9539"/>
                              <a:gd name="T1" fmla="*/ 9539 h 13489"/>
                              <a:gd name="T2" fmla="*/ 0 w 9539"/>
                              <a:gd name="T3" fmla="*/ 13489 h 13489"/>
                              <a:gd name="T4" fmla="*/ 0 w 9539"/>
                              <a:gd name="T5" fmla="*/ 0 h 13489"/>
                              <a:gd name="T6" fmla="*/ 9539 w 9539"/>
                              <a:gd name="T7" fmla="*/ 953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9">
                                <a:moveTo>
                                  <a:pt x="9539" y="9539"/>
                                </a:moveTo>
                                <a:cubicBezTo>
                                  <a:pt x="7009" y="12068"/>
                                  <a:pt x="3578" y="13489"/>
                                  <a:pt x="0" y="13489"/>
                                </a:cubicBezTo>
                                <a:lnTo>
                                  <a:pt x="0" y="0"/>
                                </a:lnTo>
                                <a:lnTo>
                                  <a:pt x="9539" y="953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B1515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74" name="Freeform 12">
                            <a:extLst>
                              <a:ext uri="{FF2B5EF4-FFF2-40B4-BE49-F238E27FC236}">
                                <a16:creationId xmlns:a16="http://schemas.microsoft.com/office/drawing/2014/main" id="{7C0A6174-7E41-41A6-A401-FFEE49C5EE88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9 w 9539"/>
                              <a:gd name="T1" fmla="*/ 9539 h 13489"/>
                              <a:gd name="T2" fmla="*/ 0 w 9539"/>
                              <a:gd name="T3" fmla="*/ 13489 h 13489"/>
                              <a:gd name="T4" fmla="*/ 0 w 9539"/>
                              <a:gd name="T5" fmla="*/ 0 h 13489"/>
                              <a:gd name="T6" fmla="*/ 9539 w 9539"/>
                              <a:gd name="T7" fmla="*/ 953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9">
                                <a:moveTo>
                                  <a:pt x="9539" y="9539"/>
                                </a:moveTo>
                                <a:cubicBezTo>
                                  <a:pt x="7009" y="12068"/>
                                  <a:pt x="3578" y="13489"/>
                                  <a:pt x="0" y="13489"/>
                                </a:cubicBezTo>
                                <a:lnTo>
                                  <a:pt x="0" y="0"/>
                                </a:lnTo>
                                <a:lnTo>
                                  <a:pt x="9539" y="953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75" name="Freeform 14">
                            <a:extLst>
                              <a:ext uri="{FF2B5EF4-FFF2-40B4-BE49-F238E27FC236}">
                                <a16:creationId xmlns:a16="http://schemas.microsoft.com/office/drawing/2014/main" id="{95BB9C9D-F539-42D4-A822-8BE8D0656EF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8 w 9538"/>
                              <a:gd name="T1" fmla="*/ 13489 h 13489"/>
                              <a:gd name="T2" fmla="*/ 0 w 9538"/>
                              <a:gd name="T3" fmla="*/ 9539 h 13489"/>
                              <a:gd name="T4" fmla="*/ 9538 w 9538"/>
                              <a:gd name="T5" fmla="*/ 0 h 13489"/>
                              <a:gd name="T6" fmla="*/ 9538 w 9538"/>
                              <a:gd name="T7" fmla="*/ 1348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9">
                                <a:moveTo>
                                  <a:pt x="9538" y="13489"/>
                                </a:moveTo>
                                <a:cubicBezTo>
                                  <a:pt x="5961" y="13489"/>
                                  <a:pt x="2530" y="12068"/>
                                  <a:pt x="0" y="9539"/>
                                </a:cubicBezTo>
                                <a:lnTo>
                                  <a:pt x="9538" y="0"/>
                                </a:lnTo>
                                <a:lnTo>
                                  <a:pt x="9538" y="1348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76" name="Freeform 15">
                            <a:extLst>
                              <a:ext uri="{FF2B5EF4-FFF2-40B4-BE49-F238E27FC236}">
                                <a16:creationId xmlns:a16="http://schemas.microsoft.com/office/drawing/2014/main" id="{417D5773-A28A-44BD-B5B6-331D9750F95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2160"/>
                            <a:ext cx="1619" cy="1145"/>
                          </a:xfrm>
                          <a:custGeom>
                            <a:avLst/>
                            <a:gdLst>
                              <a:gd name="T0" fmla="*/ 3950 w 13488"/>
                              <a:gd name="T1" fmla="*/ 9539 h 9539"/>
                              <a:gd name="T2" fmla="*/ 0 w 13488"/>
                              <a:gd name="T3" fmla="*/ 0 h 9539"/>
                              <a:gd name="T4" fmla="*/ 13488 w 13488"/>
                              <a:gd name="T5" fmla="*/ 0 h 9539"/>
                              <a:gd name="T6" fmla="*/ 3950 w 13488"/>
                              <a:gd name="T7" fmla="*/ 9539 h 953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9">
                                <a:moveTo>
                                  <a:pt x="3950" y="9539"/>
                                </a:moveTo>
                                <a:cubicBezTo>
                                  <a:pt x="1421" y="7009"/>
                                  <a:pt x="0" y="3578"/>
                                  <a:pt x="0" y="0"/>
                                </a:cubicBezTo>
                                <a:lnTo>
                                  <a:pt x="13488" y="0"/>
                                </a:lnTo>
                                <a:lnTo>
                                  <a:pt x="3950" y="953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91FE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77" name="Freeform 16">
                            <a:extLst>
                              <a:ext uri="{FF2B5EF4-FFF2-40B4-BE49-F238E27FC236}">
                                <a16:creationId xmlns:a16="http://schemas.microsoft.com/office/drawing/2014/main" id="{E6722F92-2F03-44B7-AA17-841772C9AACB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2160"/>
                            <a:ext cx="1619" cy="1145"/>
                          </a:xfrm>
                          <a:custGeom>
                            <a:avLst/>
                            <a:gdLst>
                              <a:gd name="T0" fmla="*/ 3950 w 13488"/>
                              <a:gd name="T1" fmla="*/ 9539 h 9539"/>
                              <a:gd name="T2" fmla="*/ 0 w 13488"/>
                              <a:gd name="T3" fmla="*/ 0 h 9539"/>
                              <a:gd name="T4" fmla="*/ 13488 w 13488"/>
                              <a:gd name="T5" fmla="*/ 0 h 9539"/>
                              <a:gd name="T6" fmla="*/ 3950 w 13488"/>
                              <a:gd name="T7" fmla="*/ 9539 h 953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9">
                                <a:moveTo>
                                  <a:pt x="3950" y="9539"/>
                                </a:moveTo>
                                <a:cubicBezTo>
                                  <a:pt x="1421" y="7009"/>
                                  <a:pt x="0" y="3578"/>
                                  <a:pt x="0" y="0"/>
                                </a:cubicBezTo>
                                <a:lnTo>
                                  <a:pt x="13488" y="0"/>
                                </a:lnTo>
                                <a:lnTo>
                                  <a:pt x="3950" y="953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78" name="Freeform 17">
                            <a:extLst>
                              <a:ext uri="{FF2B5EF4-FFF2-40B4-BE49-F238E27FC236}">
                                <a16:creationId xmlns:a16="http://schemas.microsoft.com/office/drawing/2014/main" id="{978E0DAC-7967-4827-A471-CFEADCCCDA88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1016"/>
                            <a:ext cx="1619" cy="1144"/>
                          </a:xfrm>
                          <a:custGeom>
                            <a:avLst/>
                            <a:gdLst>
                              <a:gd name="T0" fmla="*/ 0 w 13488"/>
                              <a:gd name="T1" fmla="*/ 9538 h 9538"/>
                              <a:gd name="T2" fmla="*/ 3950 w 13488"/>
                              <a:gd name="T3" fmla="*/ 0 h 9538"/>
                              <a:gd name="T4" fmla="*/ 13488 w 13488"/>
                              <a:gd name="T5" fmla="*/ 9538 h 9538"/>
                              <a:gd name="T6" fmla="*/ 0 w 13488"/>
                              <a:gd name="T7" fmla="*/ 9538 h 953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8">
                                <a:moveTo>
                                  <a:pt x="0" y="9538"/>
                                </a:moveTo>
                                <a:cubicBezTo>
                                  <a:pt x="0" y="5961"/>
                                  <a:pt x="1421" y="2530"/>
                                  <a:pt x="3950" y="0"/>
                                </a:cubicBezTo>
                                <a:lnTo>
                                  <a:pt x="13488" y="9538"/>
                                </a:lnTo>
                                <a:lnTo>
                                  <a:pt x="0" y="9538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29DB2D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79" name="Freeform 18">
                            <a:extLst>
                              <a:ext uri="{FF2B5EF4-FFF2-40B4-BE49-F238E27FC236}">
                                <a16:creationId xmlns:a16="http://schemas.microsoft.com/office/drawing/2014/main" id="{E373351C-F62B-4EAA-B614-5F16745900A9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1016"/>
                            <a:ext cx="1619" cy="1144"/>
                          </a:xfrm>
                          <a:custGeom>
                            <a:avLst/>
                            <a:gdLst>
                              <a:gd name="T0" fmla="*/ 0 w 13488"/>
                              <a:gd name="T1" fmla="*/ 9538 h 9538"/>
                              <a:gd name="T2" fmla="*/ 3950 w 13488"/>
                              <a:gd name="T3" fmla="*/ 0 h 9538"/>
                              <a:gd name="T4" fmla="*/ 13488 w 13488"/>
                              <a:gd name="T5" fmla="*/ 9538 h 9538"/>
                              <a:gd name="T6" fmla="*/ 0 w 13488"/>
                              <a:gd name="T7" fmla="*/ 9538 h 953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8">
                                <a:moveTo>
                                  <a:pt x="0" y="9538"/>
                                </a:moveTo>
                                <a:cubicBezTo>
                                  <a:pt x="0" y="5961"/>
                                  <a:pt x="1421" y="2530"/>
                                  <a:pt x="3950" y="0"/>
                                </a:cubicBezTo>
                                <a:lnTo>
                                  <a:pt x="13488" y="9538"/>
                                </a:lnTo>
                                <a:lnTo>
                                  <a:pt x="0" y="9538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80" name="Freeform 19">
                            <a:extLst>
                              <a:ext uri="{FF2B5EF4-FFF2-40B4-BE49-F238E27FC236}">
                                <a16:creationId xmlns:a16="http://schemas.microsoft.com/office/drawing/2014/main" id="{E4F7FB18-8949-4A19-AA39-1ADB102B96B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8"/>
                              <a:gd name="T1" fmla="*/ 3950 h 13488"/>
                              <a:gd name="T2" fmla="*/ 9538 w 9538"/>
                              <a:gd name="T3" fmla="*/ 0 h 13488"/>
                              <a:gd name="T4" fmla="*/ 9538 w 9538"/>
                              <a:gd name="T5" fmla="*/ 13488 h 13488"/>
                              <a:gd name="T6" fmla="*/ 0 w 9538"/>
                              <a:gd name="T7" fmla="*/ 395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8">
                                <a:moveTo>
                                  <a:pt x="0" y="3950"/>
                                </a:moveTo>
                                <a:cubicBezTo>
                                  <a:pt x="2530" y="1421"/>
                                  <a:pt x="5961" y="0"/>
                                  <a:pt x="9538" y="0"/>
                                </a:cubicBezTo>
                                <a:lnTo>
                                  <a:pt x="9538" y="13488"/>
                                </a:lnTo>
                                <a:lnTo>
                                  <a:pt x="0" y="395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B1515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81" name="Freeform 20">
                            <a:extLst>
                              <a:ext uri="{FF2B5EF4-FFF2-40B4-BE49-F238E27FC236}">
                                <a16:creationId xmlns:a16="http://schemas.microsoft.com/office/drawing/2014/main" id="{33394CB8-F4B7-436B-B229-DBF77C431FC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8"/>
                              <a:gd name="T1" fmla="*/ 3950 h 13488"/>
                              <a:gd name="T2" fmla="*/ 9538 w 9538"/>
                              <a:gd name="T3" fmla="*/ 0 h 13488"/>
                              <a:gd name="T4" fmla="*/ 9538 w 9538"/>
                              <a:gd name="T5" fmla="*/ 13488 h 13488"/>
                              <a:gd name="T6" fmla="*/ 0 w 9538"/>
                              <a:gd name="T7" fmla="*/ 395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8">
                                <a:moveTo>
                                  <a:pt x="0" y="3950"/>
                                </a:moveTo>
                                <a:cubicBezTo>
                                  <a:pt x="2530" y="1421"/>
                                  <a:pt x="5961" y="0"/>
                                  <a:pt x="9538" y="0"/>
                                </a:cubicBezTo>
                                <a:lnTo>
                                  <a:pt x="9538" y="13488"/>
                                </a:lnTo>
                                <a:lnTo>
                                  <a:pt x="0" y="395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</p:grpSp>
                    <p:pic>
                      <p:nvPicPr>
                        <p:cNvPr id="264" name="Imagen 263">
                          <a:extLst>
                            <a:ext uri="{FF2B5EF4-FFF2-40B4-BE49-F238E27FC236}">
                              <a16:creationId xmlns:a16="http://schemas.microsoft.com/office/drawing/2014/main" id="{11681BC9-9F35-4EBD-881D-4864DF32695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 rot="19785200">
                          <a:off x="1298359" y="1600754"/>
                          <a:ext cx="669897" cy="675623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262" name="Imagen 261">
                        <a:extLst>
                          <a:ext uri="{FF2B5EF4-FFF2-40B4-BE49-F238E27FC236}">
                            <a16:creationId xmlns:a16="http://schemas.microsoft.com/office/drawing/2014/main" id="{54944F92-7A20-4A1A-9D86-1F2B25B2CBD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>
                      <a:xfrm rot="9265748">
                        <a:off x="2251841" y="3838746"/>
                        <a:ext cx="664418" cy="665248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60" name="Imagen 259">
                      <a:extLst>
                        <a:ext uri="{FF2B5EF4-FFF2-40B4-BE49-F238E27FC236}">
                          <a16:creationId xmlns:a16="http://schemas.microsoft.com/office/drawing/2014/main" id="{FB4CE877-F13A-4654-A9D8-4577903CAC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 rot="1330590">
                      <a:off x="2313658" y="1622070"/>
                      <a:ext cx="688432" cy="689078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58" name="Imagen 257">
                    <a:extLst>
                      <a:ext uri="{FF2B5EF4-FFF2-40B4-BE49-F238E27FC236}">
                        <a16:creationId xmlns:a16="http://schemas.microsoft.com/office/drawing/2014/main" id="{67B84964-AD8A-4F05-A9E7-7138A75D6E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3987598">
                    <a:off x="2892142" y="2280850"/>
                    <a:ext cx="662752" cy="66275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56" name="Imagen 255">
                  <a:extLst>
                    <a:ext uri="{FF2B5EF4-FFF2-40B4-BE49-F238E27FC236}">
                      <a16:creationId xmlns:a16="http://schemas.microsoft.com/office/drawing/2014/main" id="{A6A66FFA-5C52-47A5-82B1-EC4062D1D4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7564515">
                  <a:off x="690130" y="2216164"/>
                  <a:ext cx="758217" cy="758929"/>
                </a:xfrm>
                <a:prstGeom prst="rect">
                  <a:avLst/>
                </a:prstGeom>
              </p:spPr>
            </p:pic>
          </p:grpSp>
          <p:pic>
            <p:nvPicPr>
              <p:cNvPr id="253" name="Imagen 252">
                <a:extLst>
                  <a:ext uri="{FF2B5EF4-FFF2-40B4-BE49-F238E27FC236}">
                    <a16:creationId xmlns:a16="http://schemas.microsoft.com/office/drawing/2014/main" id="{531049FC-CE68-4D48-91A4-A0A75FD39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1920892">
                <a:off x="1307645" y="3785892"/>
                <a:ext cx="718865" cy="718865"/>
              </a:xfrm>
              <a:prstGeom prst="rect">
                <a:avLst/>
              </a:prstGeom>
            </p:spPr>
          </p:pic>
          <p:pic>
            <p:nvPicPr>
              <p:cNvPr id="254" name="Imagen 253">
                <a:extLst>
                  <a:ext uri="{FF2B5EF4-FFF2-40B4-BE49-F238E27FC236}">
                    <a16:creationId xmlns:a16="http://schemas.microsoft.com/office/drawing/2014/main" id="{A91475AD-CC80-4BB7-BF89-D55D676F9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4964516">
                <a:off x="666896" y="3192037"/>
                <a:ext cx="653213" cy="653213"/>
              </a:xfrm>
              <a:prstGeom prst="rect">
                <a:avLst/>
              </a:prstGeom>
            </p:spPr>
          </p:pic>
        </p:grpSp>
        <p:pic>
          <p:nvPicPr>
            <p:cNvPr id="251" name="Imagen 250">
              <a:extLst>
                <a:ext uri="{FF2B5EF4-FFF2-40B4-BE49-F238E27FC236}">
                  <a16:creationId xmlns:a16="http://schemas.microsoft.com/office/drawing/2014/main" id="{84DF127F-2277-43EF-9D98-F2579DEC7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809686">
              <a:off x="2886908" y="3135976"/>
              <a:ext cx="707910" cy="707910"/>
            </a:xfrm>
            <a:prstGeom prst="rect">
              <a:avLst/>
            </a:prstGeom>
          </p:spPr>
        </p:pic>
      </p:grpSp>
      <p:grpSp>
        <p:nvGrpSpPr>
          <p:cNvPr id="282" name="Grupo 281">
            <a:extLst>
              <a:ext uri="{FF2B5EF4-FFF2-40B4-BE49-F238E27FC236}">
                <a16:creationId xmlns:a16="http://schemas.microsoft.com/office/drawing/2014/main" id="{27D071E0-586E-4DE1-B0EC-D25E49BE834F}"/>
              </a:ext>
            </a:extLst>
          </p:cNvPr>
          <p:cNvGrpSpPr/>
          <p:nvPr/>
        </p:nvGrpSpPr>
        <p:grpSpPr>
          <a:xfrm>
            <a:off x="3878157" y="3567369"/>
            <a:ext cx="4307534" cy="2871129"/>
            <a:chOff x="-820348" y="1083824"/>
            <a:chExt cx="5900840" cy="3933126"/>
          </a:xfrm>
        </p:grpSpPr>
        <p:grpSp>
          <p:nvGrpSpPr>
            <p:cNvPr id="283" name="Grupo 282">
              <a:extLst>
                <a:ext uri="{FF2B5EF4-FFF2-40B4-BE49-F238E27FC236}">
                  <a16:creationId xmlns:a16="http://schemas.microsoft.com/office/drawing/2014/main" id="{4BC2CFC0-1F06-4ED5-AAF1-11238BD6918F}"/>
                </a:ext>
              </a:extLst>
            </p:cNvPr>
            <p:cNvGrpSpPr/>
            <p:nvPr/>
          </p:nvGrpSpPr>
          <p:grpSpPr>
            <a:xfrm>
              <a:off x="-820348" y="1083824"/>
              <a:ext cx="5900840" cy="3933126"/>
              <a:chOff x="-820348" y="1083824"/>
              <a:chExt cx="5900840" cy="3933126"/>
            </a:xfrm>
          </p:grpSpPr>
          <p:grpSp>
            <p:nvGrpSpPr>
              <p:cNvPr id="285" name="Grupo 284">
                <a:extLst>
                  <a:ext uri="{FF2B5EF4-FFF2-40B4-BE49-F238E27FC236}">
                    <a16:creationId xmlns:a16="http://schemas.microsoft.com/office/drawing/2014/main" id="{75BA4CF2-B05C-40DE-8D38-6DBA88651378}"/>
                  </a:ext>
                </a:extLst>
              </p:cNvPr>
              <p:cNvGrpSpPr/>
              <p:nvPr/>
            </p:nvGrpSpPr>
            <p:grpSpPr>
              <a:xfrm>
                <a:off x="-820348" y="1083824"/>
                <a:ext cx="5900840" cy="3933126"/>
                <a:chOff x="-820348" y="1083824"/>
                <a:chExt cx="5900840" cy="3933126"/>
              </a:xfrm>
            </p:grpSpPr>
            <p:grpSp>
              <p:nvGrpSpPr>
                <p:cNvPr id="288" name="Grupo 287">
                  <a:extLst>
                    <a:ext uri="{FF2B5EF4-FFF2-40B4-BE49-F238E27FC236}">
                      <a16:creationId xmlns:a16="http://schemas.microsoft.com/office/drawing/2014/main" id="{E350938A-FDBD-4FE2-A6BE-FA3EE30AFCBE}"/>
                    </a:ext>
                  </a:extLst>
                </p:cNvPr>
                <p:cNvGrpSpPr/>
                <p:nvPr/>
              </p:nvGrpSpPr>
              <p:grpSpPr>
                <a:xfrm>
                  <a:off x="-820348" y="1083824"/>
                  <a:ext cx="5900840" cy="3933126"/>
                  <a:chOff x="-820348" y="1083824"/>
                  <a:chExt cx="5900840" cy="3933126"/>
                </a:xfrm>
              </p:grpSpPr>
              <p:grpSp>
                <p:nvGrpSpPr>
                  <p:cNvPr id="290" name="Grupo 289">
                    <a:extLst>
                      <a:ext uri="{FF2B5EF4-FFF2-40B4-BE49-F238E27FC236}">
                        <a16:creationId xmlns:a16="http://schemas.microsoft.com/office/drawing/2014/main" id="{AC717D1E-0B37-407A-B5B8-63C3C934D2F3}"/>
                      </a:ext>
                    </a:extLst>
                  </p:cNvPr>
                  <p:cNvGrpSpPr/>
                  <p:nvPr/>
                </p:nvGrpSpPr>
                <p:grpSpPr>
                  <a:xfrm>
                    <a:off x="-820348" y="1083824"/>
                    <a:ext cx="5900840" cy="3933126"/>
                    <a:chOff x="-820348" y="1083824"/>
                    <a:chExt cx="5900840" cy="3933126"/>
                  </a:xfrm>
                </p:grpSpPr>
                <p:grpSp>
                  <p:nvGrpSpPr>
                    <p:cNvPr id="292" name="Grupo 291">
                      <a:extLst>
                        <a:ext uri="{FF2B5EF4-FFF2-40B4-BE49-F238E27FC236}">
                          <a16:creationId xmlns:a16="http://schemas.microsoft.com/office/drawing/2014/main" id="{AD823B30-580C-4325-94B9-9FECB224A4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820348" y="1083824"/>
                      <a:ext cx="5900840" cy="3933126"/>
                      <a:chOff x="-820348" y="1083824"/>
                      <a:chExt cx="5900840" cy="3933126"/>
                    </a:xfrm>
                  </p:grpSpPr>
                  <p:grpSp>
                    <p:nvGrpSpPr>
                      <p:cNvPr id="294" name="Grupo 293">
                        <a:extLst>
                          <a:ext uri="{FF2B5EF4-FFF2-40B4-BE49-F238E27FC236}">
                            <a16:creationId xmlns:a16="http://schemas.microsoft.com/office/drawing/2014/main" id="{63D85438-EB4E-499C-8150-A8BCD6C850E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820348" y="1083824"/>
                        <a:ext cx="5900840" cy="3933126"/>
                        <a:chOff x="-820348" y="1083824"/>
                        <a:chExt cx="5900840" cy="3933126"/>
                      </a:xfrm>
                    </p:grpSpPr>
                    <p:grpSp>
                      <p:nvGrpSpPr>
                        <p:cNvPr id="296" name="Group 4">
                          <a:extLst>
                            <a:ext uri="{FF2B5EF4-FFF2-40B4-BE49-F238E27FC236}">
                              <a16:creationId xmlns:a16="http://schemas.microsoft.com/office/drawing/2014/main" id="{2CD283A2-F033-41BA-88AD-8202263E3648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-820348" y="1083824"/>
                          <a:ext cx="5900840" cy="3933126"/>
                          <a:chOff x="1279" y="453"/>
                          <a:chExt cx="5122" cy="3414"/>
                        </a:xfrm>
                      </p:grpSpPr>
                      <p:sp>
                        <p:nvSpPr>
                          <p:cNvPr id="298" name="Freeform 13">
                            <a:extLst>
                              <a:ext uri="{FF2B5EF4-FFF2-40B4-BE49-F238E27FC236}">
                                <a16:creationId xmlns:a16="http://schemas.microsoft.com/office/drawing/2014/main" id="{A76616A0-AEAD-4CCC-B33A-6ACDAAE0A354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8 w 9538"/>
                              <a:gd name="T1" fmla="*/ 13489 h 13489"/>
                              <a:gd name="T2" fmla="*/ 0 w 9538"/>
                              <a:gd name="T3" fmla="*/ 9539 h 13489"/>
                              <a:gd name="T4" fmla="*/ 9538 w 9538"/>
                              <a:gd name="T5" fmla="*/ 0 h 13489"/>
                              <a:gd name="T6" fmla="*/ 9538 w 9538"/>
                              <a:gd name="T7" fmla="*/ 1348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9">
                                <a:moveTo>
                                  <a:pt x="9538" y="13489"/>
                                </a:moveTo>
                                <a:cubicBezTo>
                                  <a:pt x="5961" y="13489"/>
                                  <a:pt x="2530" y="12068"/>
                                  <a:pt x="0" y="9539"/>
                                </a:cubicBezTo>
                                <a:lnTo>
                                  <a:pt x="9538" y="0"/>
                                </a:lnTo>
                                <a:lnTo>
                                  <a:pt x="9538" y="1348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A00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299" name="AutoShape 3">
                            <a:extLst>
                              <a:ext uri="{FF2B5EF4-FFF2-40B4-BE49-F238E27FC236}">
                                <a16:creationId xmlns:a16="http://schemas.microsoft.com/office/drawing/2014/main" id="{BEEA3B43-1024-4045-B6FE-2FEFEAFBEE67}"/>
                              </a:ext>
                            </a:extLst>
                          </p:cNvPr>
                          <p:cNvSpPr>
                            <a:spLocks noChangeAspect="1" noChangeArrowheads="1" noTextEdit="1"/>
                          </p:cNvSpPr>
                          <p:nvPr/>
                        </p:nvSpPr>
                        <p:spPr bwMode="auto">
                          <a:xfrm>
                            <a:off x="1279" y="453"/>
                            <a:ext cx="5122" cy="34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00" name="Freeform 5">
                            <a:extLst>
                              <a:ext uri="{FF2B5EF4-FFF2-40B4-BE49-F238E27FC236}">
                                <a16:creationId xmlns:a16="http://schemas.microsoft.com/office/drawing/2014/main" id="{CD6A5289-45B7-434C-B94E-B72EB6B01FF7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9"/>
                              <a:gd name="T1" fmla="*/ 0 h 13488"/>
                              <a:gd name="T2" fmla="*/ 9539 w 9539"/>
                              <a:gd name="T3" fmla="*/ 3950 h 13488"/>
                              <a:gd name="T4" fmla="*/ 0 w 9539"/>
                              <a:gd name="T5" fmla="*/ 13488 h 13488"/>
                              <a:gd name="T6" fmla="*/ 0 w 9539"/>
                              <a:gd name="T7" fmla="*/ 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8">
                                <a:moveTo>
                                  <a:pt x="0" y="0"/>
                                </a:moveTo>
                                <a:cubicBezTo>
                                  <a:pt x="3578" y="0"/>
                                  <a:pt x="7009" y="1421"/>
                                  <a:pt x="9539" y="3950"/>
                                </a:cubicBezTo>
                                <a:lnTo>
                                  <a:pt x="0" y="13488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A00"/>
                          </a:solidFill>
                          <a:ln w="0">
                            <a:solidFill>
                              <a:srgbClr val="FFC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301" name="Freeform 6">
                            <a:extLst>
                              <a:ext uri="{FF2B5EF4-FFF2-40B4-BE49-F238E27FC236}">
                                <a16:creationId xmlns:a16="http://schemas.microsoft.com/office/drawing/2014/main" id="{18EDECEB-10F4-4743-9FCB-C97FF4C88E8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9"/>
                              <a:gd name="T1" fmla="*/ 0 h 13488"/>
                              <a:gd name="T2" fmla="*/ 9539 w 9539"/>
                              <a:gd name="T3" fmla="*/ 3950 h 13488"/>
                              <a:gd name="T4" fmla="*/ 0 w 9539"/>
                              <a:gd name="T5" fmla="*/ 13488 h 13488"/>
                              <a:gd name="T6" fmla="*/ 0 w 9539"/>
                              <a:gd name="T7" fmla="*/ 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8">
                                <a:moveTo>
                                  <a:pt x="0" y="0"/>
                                </a:moveTo>
                                <a:cubicBezTo>
                                  <a:pt x="3578" y="0"/>
                                  <a:pt x="7009" y="1421"/>
                                  <a:pt x="9539" y="3950"/>
                                </a:cubicBezTo>
                                <a:lnTo>
                                  <a:pt x="0" y="13488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02" name="Freeform 7">
                            <a:extLst>
                              <a:ext uri="{FF2B5EF4-FFF2-40B4-BE49-F238E27FC236}">
                                <a16:creationId xmlns:a16="http://schemas.microsoft.com/office/drawing/2014/main" id="{025AC554-DAAF-4A0D-8EE4-DA22E9DADD3E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1016"/>
                            <a:ext cx="1619" cy="1144"/>
                          </a:xfrm>
                          <a:custGeom>
                            <a:avLst/>
                            <a:gdLst>
                              <a:gd name="T0" fmla="*/ 4770 w 6745"/>
                              <a:gd name="T1" fmla="*/ 0 h 4769"/>
                              <a:gd name="T2" fmla="*/ 6745 w 6745"/>
                              <a:gd name="T3" fmla="*/ 4769 h 4769"/>
                              <a:gd name="T4" fmla="*/ 0 w 6745"/>
                              <a:gd name="T5" fmla="*/ 4769 h 4769"/>
                              <a:gd name="T6" fmla="*/ 4770 w 6745"/>
                              <a:gd name="T7" fmla="*/ 0 h 476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69">
                                <a:moveTo>
                                  <a:pt x="4770" y="0"/>
                                </a:moveTo>
                                <a:cubicBezTo>
                                  <a:pt x="6034" y="1265"/>
                                  <a:pt x="6745" y="2981"/>
                                  <a:pt x="6745" y="4769"/>
                                </a:cubicBezTo>
                                <a:lnTo>
                                  <a:pt x="0" y="4769"/>
                                </a:lnTo>
                                <a:lnTo>
                                  <a:pt x="477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91FE"/>
                          </a:solidFill>
                          <a:ln w="0">
                            <a:solidFill>
                              <a:srgbClr val="0070C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303" name="Freeform 8">
                            <a:extLst>
                              <a:ext uri="{FF2B5EF4-FFF2-40B4-BE49-F238E27FC236}">
                                <a16:creationId xmlns:a16="http://schemas.microsoft.com/office/drawing/2014/main" id="{EE338DA4-8329-486B-B2CB-69FA35B45D57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1016"/>
                            <a:ext cx="1619" cy="1144"/>
                          </a:xfrm>
                          <a:custGeom>
                            <a:avLst/>
                            <a:gdLst>
                              <a:gd name="T0" fmla="*/ 4770 w 6745"/>
                              <a:gd name="T1" fmla="*/ 0 h 4769"/>
                              <a:gd name="T2" fmla="*/ 6745 w 6745"/>
                              <a:gd name="T3" fmla="*/ 4769 h 4769"/>
                              <a:gd name="T4" fmla="*/ 0 w 6745"/>
                              <a:gd name="T5" fmla="*/ 4769 h 4769"/>
                              <a:gd name="T6" fmla="*/ 4770 w 6745"/>
                              <a:gd name="T7" fmla="*/ 0 h 476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69">
                                <a:moveTo>
                                  <a:pt x="4770" y="0"/>
                                </a:moveTo>
                                <a:cubicBezTo>
                                  <a:pt x="6034" y="1265"/>
                                  <a:pt x="6745" y="2981"/>
                                  <a:pt x="6745" y="4769"/>
                                </a:cubicBezTo>
                                <a:lnTo>
                                  <a:pt x="0" y="4769"/>
                                </a:lnTo>
                                <a:lnTo>
                                  <a:pt x="477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04" name="Freeform 9">
                            <a:extLst>
                              <a:ext uri="{FF2B5EF4-FFF2-40B4-BE49-F238E27FC236}">
                                <a16:creationId xmlns:a16="http://schemas.microsoft.com/office/drawing/2014/main" id="{8377D8E5-B4C6-4FF7-828E-946E2B1AA314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619" cy="1145"/>
                          </a:xfrm>
                          <a:custGeom>
                            <a:avLst/>
                            <a:gdLst>
                              <a:gd name="T0" fmla="*/ 6745 w 6745"/>
                              <a:gd name="T1" fmla="*/ 0 h 4770"/>
                              <a:gd name="T2" fmla="*/ 4770 w 6745"/>
                              <a:gd name="T3" fmla="*/ 4770 h 4770"/>
                              <a:gd name="T4" fmla="*/ 0 w 6745"/>
                              <a:gd name="T5" fmla="*/ 0 h 4770"/>
                              <a:gd name="T6" fmla="*/ 6745 w 6745"/>
                              <a:gd name="T7" fmla="*/ 0 h 477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70">
                                <a:moveTo>
                                  <a:pt x="6745" y="0"/>
                                </a:moveTo>
                                <a:cubicBezTo>
                                  <a:pt x="6745" y="1789"/>
                                  <a:pt x="6034" y="3505"/>
                                  <a:pt x="4770" y="4770"/>
                                </a:cubicBezTo>
                                <a:lnTo>
                                  <a:pt x="0" y="0"/>
                                </a:lnTo>
                                <a:lnTo>
                                  <a:pt x="6745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29DB2D"/>
                          </a:solidFill>
                          <a:ln w="0">
                            <a:solidFill>
                              <a:srgbClr val="62AC08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05" name="Freeform 10">
                            <a:extLst>
                              <a:ext uri="{FF2B5EF4-FFF2-40B4-BE49-F238E27FC236}">
                                <a16:creationId xmlns:a16="http://schemas.microsoft.com/office/drawing/2014/main" id="{7C255ED4-E3C5-4531-9AE0-3C26475277F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619" cy="1145"/>
                          </a:xfrm>
                          <a:custGeom>
                            <a:avLst/>
                            <a:gdLst>
                              <a:gd name="T0" fmla="*/ 6745 w 6745"/>
                              <a:gd name="T1" fmla="*/ 0 h 4770"/>
                              <a:gd name="T2" fmla="*/ 4770 w 6745"/>
                              <a:gd name="T3" fmla="*/ 4770 h 4770"/>
                              <a:gd name="T4" fmla="*/ 0 w 6745"/>
                              <a:gd name="T5" fmla="*/ 0 h 4770"/>
                              <a:gd name="T6" fmla="*/ 6745 w 6745"/>
                              <a:gd name="T7" fmla="*/ 0 h 477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70">
                                <a:moveTo>
                                  <a:pt x="6745" y="0"/>
                                </a:moveTo>
                                <a:cubicBezTo>
                                  <a:pt x="6745" y="1789"/>
                                  <a:pt x="6034" y="3505"/>
                                  <a:pt x="4770" y="4770"/>
                                </a:cubicBezTo>
                                <a:lnTo>
                                  <a:pt x="0" y="0"/>
                                </a:lnTo>
                                <a:lnTo>
                                  <a:pt x="6745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306" name="Freeform 11">
                            <a:extLst>
                              <a:ext uri="{FF2B5EF4-FFF2-40B4-BE49-F238E27FC236}">
                                <a16:creationId xmlns:a16="http://schemas.microsoft.com/office/drawing/2014/main" id="{7B7F5927-DE30-47DE-817D-230707229BCA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9 w 9539"/>
                              <a:gd name="T1" fmla="*/ 9539 h 13489"/>
                              <a:gd name="T2" fmla="*/ 0 w 9539"/>
                              <a:gd name="T3" fmla="*/ 13489 h 13489"/>
                              <a:gd name="T4" fmla="*/ 0 w 9539"/>
                              <a:gd name="T5" fmla="*/ 0 h 13489"/>
                              <a:gd name="T6" fmla="*/ 9539 w 9539"/>
                              <a:gd name="T7" fmla="*/ 953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9">
                                <a:moveTo>
                                  <a:pt x="9539" y="9539"/>
                                </a:moveTo>
                                <a:cubicBezTo>
                                  <a:pt x="7009" y="12068"/>
                                  <a:pt x="3578" y="13489"/>
                                  <a:pt x="0" y="13489"/>
                                </a:cubicBezTo>
                                <a:lnTo>
                                  <a:pt x="0" y="0"/>
                                </a:lnTo>
                                <a:lnTo>
                                  <a:pt x="9539" y="953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B1515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07" name="Freeform 12">
                            <a:extLst>
                              <a:ext uri="{FF2B5EF4-FFF2-40B4-BE49-F238E27FC236}">
                                <a16:creationId xmlns:a16="http://schemas.microsoft.com/office/drawing/2014/main" id="{A3103A27-CCC4-4546-9EB6-001B437C5BF0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9 w 9539"/>
                              <a:gd name="T1" fmla="*/ 9539 h 13489"/>
                              <a:gd name="T2" fmla="*/ 0 w 9539"/>
                              <a:gd name="T3" fmla="*/ 13489 h 13489"/>
                              <a:gd name="T4" fmla="*/ 0 w 9539"/>
                              <a:gd name="T5" fmla="*/ 0 h 13489"/>
                              <a:gd name="T6" fmla="*/ 9539 w 9539"/>
                              <a:gd name="T7" fmla="*/ 953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9">
                                <a:moveTo>
                                  <a:pt x="9539" y="9539"/>
                                </a:moveTo>
                                <a:cubicBezTo>
                                  <a:pt x="7009" y="12068"/>
                                  <a:pt x="3578" y="13489"/>
                                  <a:pt x="0" y="13489"/>
                                </a:cubicBezTo>
                                <a:lnTo>
                                  <a:pt x="0" y="0"/>
                                </a:lnTo>
                                <a:lnTo>
                                  <a:pt x="9539" y="953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08" name="Freeform 14">
                            <a:extLst>
                              <a:ext uri="{FF2B5EF4-FFF2-40B4-BE49-F238E27FC236}">
                                <a16:creationId xmlns:a16="http://schemas.microsoft.com/office/drawing/2014/main" id="{D77DE20A-638D-4BB2-B6B2-625CC076BC7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8 w 9538"/>
                              <a:gd name="T1" fmla="*/ 13489 h 13489"/>
                              <a:gd name="T2" fmla="*/ 0 w 9538"/>
                              <a:gd name="T3" fmla="*/ 9539 h 13489"/>
                              <a:gd name="T4" fmla="*/ 9538 w 9538"/>
                              <a:gd name="T5" fmla="*/ 0 h 13489"/>
                              <a:gd name="T6" fmla="*/ 9538 w 9538"/>
                              <a:gd name="T7" fmla="*/ 1348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9">
                                <a:moveTo>
                                  <a:pt x="9538" y="13489"/>
                                </a:moveTo>
                                <a:cubicBezTo>
                                  <a:pt x="5961" y="13489"/>
                                  <a:pt x="2530" y="12068"/>
                                  <a:pt x="0" y="9539"/>
                                </a:cubicBezTo>
                                <a:lnTo>
                                  <a:pt x="9538" y="0"/>
                                </a:lnTo>
                                <a:lnTo>
                                  <a:pt x="9538" y="1348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09" name="Freeform 15">
                            <a:extLst>
                              <a:ext uri="{FF2B5EF4-FFF2-40B4-BE49-F238E27FC236}">
                                <a16:creationId xmlns:a16="http://schemas.microsoft.com/office/drawing/2014/main" id="{C0628C29-B419-4810-9F45-60A2B24AF686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2160"/>
                            <a:ext cx="1619" cy="1145"/>
                          </a:xfrm>
                          <a:custGeom>
                            <a:avLst/>
                            <a:gdLst>
                              <a:gd name="T0" fmla="*/ 3950 w 13488"/>
                              <a:gd name="T1" fmla="*/ 9539 h 9539"/>
                              <a:gd name="T2" fmla="*/ 0 w 13488"/>
                              <a:gd name="T3" fmla="*/ 0 h 9539"/>
                              <a:gd name="T4" fmla="*/ 13488 w 13488"/>
                              <a:gd name="T5" fmla="*/ 0 h 9539"/>
                              <a:gd name="T6" fmla="*/ 3950 w 13488"/>
                              <a:gd name="T7" fmla="*/ 9539 h 953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9">
                                <a:moveTo>
                                  <a:pt x="3950" y="9539"/>
                                </a:moveTo>
                                <a:cubicBezTo>
                                  <a:pt x="1421" y="7009"/>
                                  <a:pt x="0" y="3578"/>
                                  <a:pt x="0" y="0"/>
                                </a:cubicBezTo>
                                <a:lnTo>
                                  <a:pt x="13488" y="0"/>
                                </a:lnTo>
                                <a:lnTo>
                                  <a:pt x="3950" y="953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91FE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10" name="Freeform 16">
                            <a:extLst>
                              <a:ext uri="{FF2B5EF4-FFF2-40B4-BE49-F238E27FC236}">
                                <a16:creationId xmlns:a16="http://schemas.microsoft.com/office/drawing/2014/main" id="{4C1913F3-88EA-449F-8AEB-7DB4BAA43A7E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2160"/>
                            <a:ext cx="1619" cy="1145"/>
                          </a:xfrm>
                          <a:custGeom>
                            <a:avLst/>
                            <a:gdLst>
                              <a:gd name="T0" fmla="*/ 3950 w 13488"/>
                              <a:gd name="T1" fmla="*/ 9539 h 9539"/>
                              <a:gd name="T2" fmla="*/ 0 w 13488"/>
                              <a:gd name="T3" fmla="*/ 0 h 9539"/>
                              <a:gd name="T4" fmla="*/ 13488 w 13488"/>
                              <a:gd name="T5" fmla="*/ 0 h 9539"/>
                              <a:gd name="T6" fmla="*/ 3950 w 13488"/>
                              <a:gd name="T7" fmla="*/ 9539 h 953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9">
                                <a:moveTo>
                                  <a:pt x="3950" y="9539"/>
                                </a:moveTo>
                                <a:cubicBezTo>
                                  <a:pt x="1421" y="7009"/>
                                  <a:pt x="0" y="3578"/>
                                  <a:pt x="0" y="0"/>
                                </a:cubicBezTo>
                                <a:lnTo>
                                  <a:pt x="13488" y="0"/>
                                </a:lnTo>
                                <a:lnTo>
                                  <a:pt x="3950" y="953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11" name="Freeform 17">
                            <a:extLst>
                              <a:ext uri="{FF2B5EF4-FFF2-40B4-BE49-F238E27FC236}">
                                <a16:creationId xmlns:a16="http://schemas.microsoft.com/office/drawing/2014/main" id="{DFEE2CB2-7ADB-431F-B5A6-3070275C564B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1016"/>
                            <a:ext cx="1619" cy="1144"/>
                          </a:xfrm>
                          <a:custGeom>
                            <a:avLst/>
                            <a:gdLst>
                              <a:gd name="T0" fmla="*/ 0 w 13488"/>
                              <a:gd name="T1" fmla="*/ 9538 h 9538"/>
                              <a:gd name="T2" fmla="*/ 3950 w 13488"/>
                              <a:gd name="T3" fmla="*/ 0 h 9538"/>
                              <a:gd name="T4" fmla="*/ 13488 w 13488"/>
                              <a:gd name="T5" fmla="*/ 9538 h 9538"/>
                              <a:gd name="T6" fmla="*/ 0 w 13488"/>
                              <a:gd name="T7" fmla="*/ 9538 h 953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8">
                                <a:moveTo>
                                  <a:pt x="0" y="9538"/>
                                </a:moveTo>
                                <a:cubicBezTo>
                                  <a:pt x="0" y="5961"/>
                                  <a:pt x="1421" y="2530"/>
                                  <a:pt x="3950" y="0"/>
                                </a:cubicBezTo>
                                <a:lnTo>
                                  <a:pt x="13488" y="9538"/>
                                </a:lnTo>
                                <a:lnTo>
                                  <a:pt x="0" y="9538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29DB2D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12" name="Freeform 18">
                            <a:extLst>
                              <a:ext uri="{FF2B5EF4-FFF2-40B4-BE49-F238E27FC236}">
                                <a16:creationId xmlns:a16="http://schemas.microsoft.com/office/drawing/2014/main" id="{2C1C0565-62D7-4810-B4A0-50B7EFC6514D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1016"/>
                            <a:ext cx="1619" cy="1144"/>
                          </a:xfrm>
                          <a:custGeom>
                            <a:avLst/>
                            <a:gdLst>
                              <a:gd name="T0" fmla="*/ 0 w 13488"/>
                              <a:gd name="T1" fmla="*/ 9538 h 9538"/>
                              <a:gd name="T2" fmla="*/ 3950 w 13488"/>
                              <a:gd name="T3" fmla="*/ 0 h 9538"/>
                              <a:gd name="T4" fmla="*/ 13488 w 13488"/>
                              <a:gd name="T5" fmla="*/ 9538 h 9538"/>
                              <a:gd name="T6" fmla="*/ 0 w 13488"/>
                              <a:gd name="T7" fmla="*/ 9538 h 953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8">
                                <a:moveTo>
                                  <a:pt x="0" y="9538"/>
                                </a:moveTo>
                                <a:cubicBezTo>
                                  <a:pt x="0" y="5961"/>
                                  <a:pt x="1421" y="2530"/>
                                  <a:pt x="3950" y="0"/>
                                </a:cubicBezTo>
                                <a:lnTo>
                                  <a:pt x="13488" y="9538"/>
                                </a:lnTo>
                                <a:lnTo>
                                  <a:pt x="0" y="9538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13" name="Freeform 19">
                            <a:extLst>
                              <a:ext uri="{FF2B5EF4-FFF2-40B4-BE49-F238E27FC236}">
                                <a16:creationId xmlns:a16="http://schemas.microsoft.com/office/drawing/2014/main" id="{BA5F0A6D-1C0F-41D5-8790-4312EF42EF89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8"/>
                              <a:gd name="T1" fmla="*/ 3950 h 13488"/>
                              <a:gd name="T2" fmla="*/ 9538 w 9538"/>
                              <a:gd name="T3" fmla="*/ 0 h 13488"/>
                              <a:gd name="T4" fmla="*/ 9538 w 9538"/>
                              <a:gd name="T5" fmla="*/ 13488 h 13488"/>
                              <a:gd name="T6" fmla="*/ 0 w 9538"/>
                              <a:gd name="T7" fmla="*/ 395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8">
                                <a:moveTo>
                                  <a:pt x="0" y="3950"/>
                                </a:moveTo>
                                <a:cubicBezTo>
                                  <a:pt x="2530" y="1421"/>
                                  <a:pt x="5961" y="0"/>
                                  <a:pt x="9538" y="0"/>
                                </a:cubicBezTo>
                                <a:lnTo>
                                  <a:pt x="9538" y="13488"/>
                                </a:lnTo>
                                <a:lnTo>
                                  <a:pt x="0" y="395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B1515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14" name="Freeform 20">
                            <a:extLst>
                              <a:ext uri="{FF2B5EF4-FFF2-40B4-BE49-F238E27FC236}">
                                <a16:creationId xmlns:a16="http://schemas.microsoft.com/office/drawing/2014/main" id="{ADD1F8AB-2C4A-478C-A8EB-08105582E95E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8"/>
                              <a:gd name="T1" fmla="*/ 3950 h 13488"/>
                              <a:gd name="T2" fmla="*/ 9538 w 9538"/>
                              <a:gd name="T3" fmla="*/ 0 h 13488"/>
                              <a:gd name="T4" fmla="*/ 9538 w 9538"/>
                              <a:gd name="T5" fmla="*/ 13488 h 13488"/>
                              <a:gd name="T6" fmla="*/ 0 w 9538"/>
                              <a:gd name="T7" fmla="*/ 395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8">
                                <a:moveTo>
                                  <a:pt x="0" y="3950"/>
                                </a:moveTo>
                                <a:cubicBezTo>
                                  <a:pt x="2530" y="1421"/>
                                  <a:pt x="5961" y="0"/>
                                  <a:pt x="9538" y="0"/>
                                </a:cubicBezTo>
                                <a:lnTo>
                                  <a:pt x="9538" y="13488"/>
                                </a:lnTo>
                                <a:lnTo>
                                  <a:pt x="0" y="395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</p:grpSp>
                    <p:pic>
                      <p:nvPicPr>
                        <p:cNvPr id="297" name="Imagen 296">
                          <a:extLst>
                            <a:ext uri="{FF2B5EF4-FFF2-40B4-BE49-F238E27FC236}">
                              <a16:creationId xmlns:a16="http://schemas.microsoft.com/office/drawing/2014/main" id="{48EB0761-5795-452A-A654-FBDCB47AFF5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 rot="19785200">
                          <a:off x="1337449" y="1640279"/>
                          <a:ext cx="593112" cy="593112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295" name="Imagen 294">
                        <a:extLst>
                          <a:ext uri="{FF2B5EF4-FFF2-40B4-BE49-F238E27FC236}">
                            <a16:creationId xmlns:a16="http://schemas.microsoft.com/office/drawing/2014/main" id="{BD267A3F-8A8F-427E-9E2E-2FE7DD528E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>
                      <a:xfrm rot="6726702">
                        <a:off x="2256847" y="3748206"/>
                        <a:ext cx="608402" cy="608402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93" name="Imagen 292">
                      <a:extLst>
                        <a:ext uri="{FF2B5EF4-FFF2-40B4-BE49-F238E27FC236}">
                          <a16:creationId xmlns:a16="http://schemas.microsoft.com/office/drawing/2014/main" id="{6498A2C4-3CFA-4D45-A96E-52C56865D0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 rot="1330590">
                      <a:off x="2299533" y="1660535"/>
                      <a:ext cx="667144" cy="66631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91" name="Imagen 290">
                    <a:extLst>
                      <a:ext uri="{FF2B5EF4-FFF2-40B4-BE49-F238E27FC236}">
                        <a16:creationId xmlns:a16="http://schemas.microsoft.com/office/drawing/2014/main" id="{2A9C900C-B464-4744-B72F-B21A3E3665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1468174">
                    <a:off x="2848940" y="2225026"/>
                    <a:ext cx="798223" cy="79897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89" name="Imagen 288">
                  <a:extLst>
                    <a:ext uri="{FF2B5EF4-FFF2-40B4-BE49-F238E27FC236}">
                      <a16:creationId xmlns:a16="http://schemas.microsoft.com/office/drawing/2014/main" id="{84132B95-E8B7-442D-A731-42A491A98F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7564515">
                  <a:off x="642428" y="2236397"/>
                  <a:ext cx="674604" cy="673951"/>
                </a:xfrm>
                <a:prstGeom prst="rect">
                  <a:avLst/>
                </a:prstGeom>
              </p:spPr>
            </p:pic>
          </p:grpSp>
          <p:pic>
            <p:nvPicPr>
              <p:cNvPr id="286" name="Imagen 285">
                <a:extLst>
                  <a:ext uri="{FF2B5EF4-FFF2-40B4-BE49-F238E27FC236}">
                    <a16:creationId xmlns:a16="http://schemas.microsoft.com/office/drawing/2014/main" id="{CB9AFC89-2F02-48C1-99B4-C213FC4EE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1920892">
                <a:off x="1403329" y="3792866"/>
                <a:ext cx="629407" cy="629408"/>
              </a:xfrm>
              <a:prstGeom prst="rect">
                <a:avLst/>
              </a:prstGeom>
            </p:spPr>
          </p:pic>
          <p:pic>
            <p:nvPicPr>
              <p:cNvPr id="287" name="Imagen 286">
                <a:extLst>
                  <a:ext uri="{FF2B5EF4-FFF2-40B4-BE49-F238E27FC236}">
                    <a16:creationId xmlns:a16="http://schemas.microsoft.com/office/drawing/2014/main" id="{36673369-9342-45DF-8E0A-01EA85AC2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4964516">
                <a:off x="647205" y="3181501"/>
                <a:ext cx="685513" cy="685513"/>
              </a:xfrm>
              <a:prstGeom prst="rect">
                <a:avLst/>
              </a:prstGeom>
            </p:spPr>
          </p:pic>
        </p:grpSp>
        <p:pic>
          <p:nvPicPr>
            <p:cNvPr id="284" name="Imagen 283">
              <a:extLst>
                <a:ext uri="{FF2B5EF4-FFF2-40B4-BE49-F238E27FC236}">
                  <a16:creationId xmlns:a16="http://schemas.microsoft.com/office/drawing/2014/main" id="{337BC8A0-DD3D-4894-A455-2C1CA664A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809686">
              <a:off x="2906888" y="3151865"/>
              <a:ext cx="699717" cy="699717"/>
            </a:xfrm>
            <a:prstGeom prst="rect">
              <a:avLst/>
            </a:prstGeom>
          </p:spPr>
        </p:pic>
      </p:grpSp>
      <p:grpSp>
        <p:nvGrpSpPr>
          <p:cNvPr id="348" name="Grupo 347">
            <a:extLst>
              <a:ext uri="{FF2B5EF4-FFF2-40B4-BE49-F238E27FC236}">
                <a16:creationId xmlns:a16="http://schemas.microsoft.com/office/drawing/2014/main" id="{3E280472-390A-4550-8AEA-B68A7274E6C3}"/>
              </a:ext>
            </a:extLst>
          </p:cNvPr>
          <p:cNvGrpSpPr/>
          <p:nvPr/>
        </p:nvGrpSpPr>
        <p:grpSpPr>
          <a:xfrm>
            <a:off x="7769648" y="3567369"/>
            <a:ext cx="4307534" cy="2871129"/>
            <a:chOff x="-820348" y="1083824"/>
            <a:chExt cx="5900840" cy="3933126"/>
          </a:xfrm>
        </p:grpSpPr>
        <p:grpSp>
          <p:nvGrpSpPr>
            <p:cNvPr id="349" name="Grupo 348">
              <a:extLst>
                <a:ext uri="{FF2B5EF4-FFF2-40B4-BE49-F238E27FC236}">
                  <a16:creationId xmlns:a16="http://schemas.microsoft.com/office/drawing/2014/main" id="{64597E5F-E913-4F70-9C9B-34B8C5FDC19E}"/>
                </a:ext>
              </a:extLst>
            </p:cNvPr>
            <p:cNvGrpSpPr/>
            <p:nvPr/>
          </p:nvGrpSpPr>
          <p:grpSpPr>
            <a:xfrm>
              <a:off x="-820348" y="1083824"/>
              <a:ext cx="5900840" cy="3933126"/>
              <a:chOff x="-820348" y="1083824"/>
              <a:chExt cx="5900840" cy="3933126"/>
            </a:xfrm>
          </p:grpSpPr>
          <p:grpSp>
            <p:nvGrpSpPr>
              <p:cNvPr id="351" name="Grupo 350">
                <a:extLst>
                  <a:ext uri="{FF2B5EF4-FFF2-40B4-BE49-F238E27FC236}">
                    <a16:creationId xmlns:a16="http://schemas.microsoft.com/office/drawing/2014/main" id="{9812AAE1-C041-4C2D-9864-FF8E0BBB8708}"/>
                  </a:ext>
                </a:extLst>
              </p:cNvPr>
              <p:cNvGrpSpPr/>
              <p:nvPr/>
            </p:nvGrpSpPr>
            <p:grpSpPr>
              <a:xfrm>
                <a:off x="-820348" y="1083824"/>
                <a:ext cx="5900840" cy="3933126"/>
                <a:chOff x="-820348" y="1083824"/>
                <a:chExt cx="5900840" cy="3933126"/>
              </a:xfrm>
            </p:grpSpPr>
            <p:grpSp>
              <p:nvGrpSpPr>
                <p:cNvPr id="354" name="Grupo 353">
                  <a:extLst>
                    <a:ext uri="{FF2B5EF4-FFF2-40B4-BE49-F238E27FC236}">
                      <a16:creationId xmlns:a16="http://schemas.microsoft.com/office/drawing/2014/main" id="{F91606FA-2766-40A3-BC9C-BD53953D52CF}"/>
                    </a:ext>
                  </a:extLst>
                </p:cNvPr>
                <p:cNvGrpSpPr/>
                <p:nvPr/>
              </p:nvGrpSpPr>
              <p:grpSpPr>
                <a:xfrm>
                  <a:off x="-820348" y="1083824"/>
                  <a:ext cx="5900840" cy="3933126"/>
                  <a:chOff x="-820348" y="1083824"/>
                  <a:chExt cx="5900840" cy="3933126"/>
                </a:xfrm>
              </p:grpSpPr>
              <p:grpSp>
                <p:nvGrpSpPr>
                  <p:cNvPr id="356" name="Grupo 355">
                    <a:extLst>
                      <a:ext uri="{FF2B5EF4-FFF2-40B4-BE49-F238E27FC236}">
                        <a16:creationId xmlns:a16="http://schemas.microsoft.com/office/drawing/2014/main" id="{2139F404-D64C-422A-A858-ED90C677B0A1}"/>
                      </a:ext>
                    </a:extLst>
                  </p:cNvPr>
                  <p:cNvGrpSpPr/>
                  <p:nvPr/>
                </p:nvGrpSpPr>
                <p:grpSpPr>
                  <a:xfrm>
                    <a:off x="-820348" y="1083824"/>
                    <a:ext cx="5900840" cy="3933126"/>
                    <a:chOff x="-820348" y="1083824"/>
                    <a:chExt cx="5900840" cy="3933126"/>
                  </a:xfrm>
                </p:grpSpPr>
                <p:grpSp>
                  <p:nvGrpSpPr>
                    <p:cNvPr id="358" name="Grupo 357">
                      <a:extLst>
                        <a:ext uri="{FF2B5EF4-FFF2-40B4-BE49-F238E27FC236}">
                          <a16:creationId xmlns:a16="http://schemas.microsoft.com/office/drawing/2014/main" id="{666F8653-027E-4060-8C8E-2E4780A00A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820348" y="1083824"/>
                      <a:ext cx="5900840" cy="3933126"/>
                      <a:chOff x="-820348" y="1083824"/>
                      <a:chExt cx="5900840" cy="3933126"/>
                    </a:xfrm>
                  </p:grpSpPr>
                  <p:grpSp>
                    <p:nvGrpSpPr>
                      <p:cNvPr id="360" name="Grupo 359">
                        <a:extLst>
                          <a:ext uri="{FF2B5EF4-FFF2-40B4-BE49-F238E27FC236}">
                            <a16:creationId xmlns:a16="http://schemas.microsoft.com/office/drawing/2014/main" id="{893AF8EF-F445-4ED7-884A-F7A9F783F5C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820348" y="1083824"/>
                        <a:ext cx="5900840" cy="3933126"/>
                        <a:chOff x="-820348" y="1083824"/>
                        <a:chExt cx="5900840" cy="3933126"/>
                      </a:xfrm>
                    </p:grpSpPr>
                    <p:grpSp>
                      <p:nvGrpSpPr>
                        <p:cNvPr id="362" name="Group 4">
                          <a:extLst>
                            <a:ext uri="{FF2B5EF4-FFF2-40B4-BE49-F238E27FC236}">
                              <a16:creationId xmlns:a16="http://schemas.microsoft.com/office/drawing/2014/main" id="{F213E7BF-05A5-44F9-94C9-2B7CC78D8A79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-820348" y="1083824"/>
                          <a:ext cx="5900840" cy="3933126"/>
                          <a:chOff x="1279" y="453"/>
                          <a:chExt cx="5122" cy="3414"/>
                        </a:xfrm>
                      </p:grpSpPr>
                      <p:sp>
                        <p:nvSpPr>
                          <p:cNvPr id="364" name="Freeform 13">
                            <a:extLst>
                              <a:ext uri="{FF2B5EF4-FFF2-40B4-BE49-F238E27FC236}">
                                <a16:creationId xmlns:a16="http://schemas.microsoft.com/office/drawing/2014/main" id="{ECF7F716-0A6A-427F-A0D1-CBC99D1D155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8 w 9538"/>
                              <a:gd name="T1" fmla="*/ 13489 h 13489"/>
                              <a:gd name="T2" fmla="*/ 0 w 9538"/>
                              <a:gd name="T3" fmla="*/ 9539 h 13489"/>
                              <a:gd name="T4" fmla="*/ 9538 w 9538"/>
                              <a:gd name="T5" fmla="*/ 0 h 13489"/>
                              <a:gd name="T6" fmla="*/ 9538 w 9538"/>
                              <a:gd name="T7" fmla="*/ 1348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9">
                                <a:moveTo>
                                  <a:pt x="9538" y="13489"/>
                                </a:moveTo>
                                <a:cubicBezTo>
                                  <a:pt x="5961" y="13489"/>
                                  <a:pt x="2530" y="12068"/>
                                  <a:pt x="0" y="9539"/>
                                </a:cubicBezTo>
                                <a:lnTo>
                                  <a:pt x="9538" y="0"/>
                                </a:lnTo>
                                <a:lnTo>
                                  <a:pt x="9538" y="1348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A00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65" name="AutoShape 3">
                            <a:extLst>
                              <a:ext uri="{FF2B5EF4-FFF2-40B4-BE49-F238E27FC236}">
                                <a16:creationId xmlns:a16="http://schemas.microsoft.com/office/drawing/2014/main" id="{5A4BDB4D-D0BD-49EE-A7D7-0E3676354D47}"/>
                              </a:ext>
                            </a:extLst>
                          </p:cNvPr>
                          <p:cNvSpPr>
                            <a:spLocks noChangeAspect="1" noChangeArrowheads="1" noTextEdit="1"/>
                          </p:cNvSpPr>
                          <p:nvPr/>
                        </p:nvSpPr>
                        <p:spPr bwMode="auto">
                          <a:xfrm>
                            <a:off x="1279" y="453"/>
                            <a:ext cx="5122" cy="34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66" name="Freeform 5">
                            <a:extLst>
                              <a:ext uri="{FF2B5EF4-FFF2-40B4-BE49-F238E27FC236}">
                                <a16:creationId xmlns:a16="http://schemas.microsoft.com/office/drawing/2014/main" id="{ABC68D4F-4EA0-4817-A079-2CD1FCBC0A8F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9"/>
                              <a:gd name="T1" fmla="*/ 0 h 13488"/>
                              <a:gd name="T2" fmla="*/ 9539 w 9539"/>
                              <a:gd name="T3" fmla="*/ 3950 h 13488"/>
                              <a:gd name="T4" fmla="*/ 0 w 9539"/>
                              <a:gd name="T5" fmla="*/ 13488 h 13488"/>
                              <a:gd name="T6" fmla="*/ 0 w 9539"/>
                              <a:gd name="T7" fmla="*/ 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8">
                                <a:moveTo>
                                  <a:pt x="0" y="0"/>
                                </a:moveTo>
                                <a:cubicBezTo>
                                  <a:pt x="3578" y="0"/>
                                  <a:pt x="7009" y="1421"/>
                                  <a:pt x="9539" y="3950"/>
                                </a:cubicBezTo>
                                <a:lnTo>
                                  <a:pt x="0" y="13488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EA00"/>
                          </a:solidFill>
                          <a:ln w="0">
                            <a:solidFill>
                              <a:srgbClr val="FFC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367" name="Freeform 6">
                            <a:extLst>
                              <a:ext uri="{FF2B5EF4-FFF2-40B4-BE49-F238E27FC236}">
                                <a16:creationId xmlns:a16="http://schemas.microsoft.com/office/drawing/2014/main" id="{53FF8088-ACCB-451B-8CBF-8DF146B81FAB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9"/>
                              <a:gd name="T1" fmla="*/ 0 h 13488"/>
                              <a:gd name="T2" fmla="*/ 9539 w 9539"/>
                              <a:gd name="T3" fmla="*/ 3950 h 13488"/>
                              <a:gd name="T4" fmla="*/ 0 w 9539"/>
                              <a:gd name="T5" fmla="*/ 13488 h 13488"/>
                              <a:gd name="T6" fmla="*/ 0 w 9539"/>
                              <a:gd name="T7" fmla="*/ 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8">
                                <a:moveTo>
                                  <a:pt x="0" y="0"/>
                                </a:moveTo>
                                <a:cubicBezTo>
                                  <a:pt x="3578" y="0"/>
                                  <a:pt x="7009" y="1421"/>
                                  <a:pt x="9539" y="3950"/>
                                </a:cubicBezTo>
                                <a:lnTo>
                                  <a:pt x="0" y="13488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68" name="Freeform 7">
                            <a:extLst>
                              <a:ext uri="{FF2B5EF4-FFF2-40B4-BE49-F238E27FC236}">
                                <a16:creationId xmlns:a16="http://schemas.microsoft.com/office/drawing/2014/main" id="{68532B9B-5E85-41CF-9777-1900CC515B62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1016"/>
                            <a:ext cx="1619" cy="1144"/>
                          </a:xfrm>
                          <a:custGeom>
                            <a:avLst/>
                            <a:gdLst>
                              <a:gd name="T0" fmla="*/ 4770 w 6745"/>
                              <a:gd name="T1" fmla="*/ 0 h 4769"/>
                              <a:gd name="T2" fmla="*/ 6745 w 6745"/>
                              <a:gd name="T3" fmla="*/ 4769 h 4769"/>
                              <a:gd name="T4" fmla="*/ 0 w 6745"/>
                              <a:gd name="T5" fmla="*/ 4769 h 4769"/>
                              <a:gd name="T6" fmla="*/ 4770 w 6745"/>
                              <a:gd name="T7" fmla="*/ 0 h 476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69">
                                <a:moveTo>
                                  <a:pt x="4770" y="0"/>
                                </a:moveTo>
                                <a:cubicBezTo>
                                  <a:pt x="6034" y="1265"/>
                                  <a:pt x="6745" y="2981"/>
                                  <a:pt x="6745" y="4769"/>
                                </a:cubicBezTo>
                                <a:lnTo>
                                  <a:pt x="0" y="4769"/>
                                </a:lnTo>
                                <a:lnTo>
                                  <a:pt x="477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91FE"/>
                          </a:solidFill>
                          <a:ln w="0">
                            <a:solidFill>
                              <a:srgbClr val="0070C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369" name="Freeform 8">
                            <a:extLst>
                              <a:ext uri="{FF2B5EF4-FFF2-40B4-BE49-F238E27FC236}">
                                <a16:creationId xmlns:a16="http://schemas.microsoft.com/office/drawing/2014/main" id="{F4FF6C84-03A4-4A9E-A670-DF441C032CF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1016"/>
                            <a:ext cx="1619" cy="1144"/>
                          </a:xfrm>
                          <a:custGeom>
                            <a:avLst/>
                            <a:gdLst>
                              <a:gd name="T0" fmla="*/ 4770 w 6745"/>
                              <a:gd name="T1" fmla="*/ 0 h 4769"/>
                              <a:gd name="T2" fmla="*/ 6745 w 6745"/>
                              <a:gd name="T3" fmla="*/ 4769 h 4769"/>
                              <a:gd name="T4" fmla="*/ 0 w 6745"/>
                              <a:gd name="T5" fmla="*/ 4769 h 4769"/>
                              <a:gd name="T6" fmla="*/ 4770 w 6745"/>
                              <a:gd name="T7" fmla="*/ 0 h 476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69">
                                <a:moveTo>
                                  <a:pt x="4770" y="0"/>
                                </a:moveTo>
                                <a:cubicBezTo>
                                  <a:pt x="6034" y="1265"/>
                                  <a:pt x="6745" y="2981"/>
                                  <a:pt x="6745" y="4769"/>
                                </a:cubicBezTo>
                                <a:lnTo>
                                  <a:pt x="0" y="4769"/>
                                </a:lnTo>
                                <a:lnTo>
                                  <a:pt x="477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70" name="Freeform 9">
                            <a:extLst>
                              <a:ext uri="{FF2B5EF4-FFF2-40B4-BE49-F238E27FC236}">
                                <a16:creationId xmlns:a16="http://schemas.microsoft.com/office/drawing/2014/main" id="{661D0FAB-BA0B-4C7D-99C8-CB499B0C182B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619" cy="1145"/>
                          </a:xfrm>
                          <a:custGeom>
                            <a:avLst/>
                            <a:gdLst>
                              <a:gd name="T0" fmla="*/ 6745 w 6745"/>
                              <a:gd name="T1" fmla="*/ 0 h 4770"/>
                              <a:gd name="T2" fmla="*/ 4770 w 6745"/>
                              <a:gd name="T3" fmla="*/ 4770 h 4770"/>
                              <a:gd name="T4" fmla="*/ 0 w 6745"/>
                              <a:gd name="T5" fmla="*/ 0 h 4770"/>
                              <a:gd name="T6" fmla="*/ 6745 w 6745"/>
                              <a:gd name="T7" fmla="*/ 0 h 477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70">
                                <a:moveTo>
                                  <a:pt x="6745" y="0"/>
                                </a:moveTo>
                                <a:cubicBezTo>
                                  <a:pt x="6745" y="1789"/>
                                  <a:pt x="6034" y="3505"/>
                                  <a:pt x="4770" y="4770"/>
                                </a:cubicBezTo>
                                <a:lnTo>
                                  <a:pt x="0" y="0"/>
                                </a:lnTo>
                                <a:lnTo>
                                  <a:pt x="6745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29DB2D"/>
                          </a:solidFill>
                          <a:ln w="0">
                            <a:solidFill>
                              <a:srgbClr val="62AC08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71" name="Freeform 10">
                            <a:extLst>
                              <a:ext uri="{FF2B5EF4-FFF2-40B4-BE49-F238E27FC236}">
                                <a16:creationId xmlns:a16="http://schemas.microsoft.com/office/drawing/2014/main" id="{E7FE1CAD-B9A2-40C2-A737-8193C8CC632B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619" cy="1145"/>
                          </a:xfrm>
                          <a:custGeom>
                            <a:avLst/>
                            <a:gdLst>
                              <a:gd name="T0" fmla="*/ 6745 w 6745"/>
                              <a:gd name="T1" fmla="*/ 0 h 4770"/>
                              <a:gd name="T2" fmla="*/ 4770 w 6745"/>
                              <a:gd name="T3" fmla="*/ 4770 h 4770"/>
                              <a:gd name="T4" fmla="*/ 0 w 6745"/>
                              <a:gd name="T5" fmla="*/ 0 h 4770"/>
                              <a:gd name="T6" fmla="*/ 6745 w 6745"/>
                              <a:gd name="T7" fmla="*/ 0 h 477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6745" h="4770">
                                <a:moveTo>
                                  <a:pt x="6745" y="0"/>
                                </a:moveTo>
                                <a:cubicBezTo>
                                  <a:pt x="6745" y="1789"/>
                                  <a:pt x="6034" y="3505"/>
                                  <a:pt x="4770" y="4770"/>
                                </a:cubicBezTo>
                                <a:lnTo>
                                  <a:pt x="0" y="0"/>
                                </a:lnTo>
                                <a:lnTo>
                                  <a:pt x="6745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 dirty="0"/>
                          </a:p>
                        </p:txBody>
                      </p:sp>
                      <p:sp>
                        <p:nvSpPr>
                          <p:cNvPr id="372" name="Freeform 11">
                            <a:extLst>
                              <a:ext uri="{FF2B5EF4-FFF2-40B4-BE49-F238E27FC236}">
                                <a16:creationId xmlns:a16="http://schemas.microsoft.com/office/drawing/2014/main" id="{2C89E4D8-7505-4819-BF6B-AA008362C524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9 w 9539"/>
                              <a:gd name="T1" fmla="*/ 9539 h 13489"/>
                              <a:gd name="T2" fmla="*/ 0 w 9539"/>
                              <a:gd name="T3" fmla="*/ 13489 h 13489"/>
                              <a:gd name="T4" fmla="*/ 0 w 9539"/>
                              <a:gd name="T5" fmla="*/ 0 h 13489"/>
                              <a:gd name="T6" fmla="*/ 9539 w 9539"/>
                              <a:gd name="T7" fmla="*/ 953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9">
                                <a:moveTo>
                                  <a:pt x="9539" y="9539"/>
                                </a:moveTo>
                                <a:cubicBezTo>
                                  <a:pt x="7009" y="12068"/>
                                  <a:pt x="3578" y="13489"/>
                                  <a:pt x="0" y="13489"/>
                                </a:cubicBezTo>
                                <a:lnTo>
                                  <a:pt x="0" y="0"/>
                                </a:lnTo>
                                <a:lnTo>
                                  <a:pt x="9539" y="953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B1515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73" name="Freeform 12">
                            <a:extLst>
                              <a:ext uri="{FF2B5EF4-FFF2-40B4-BE49-F238E27FC236}">
                                <a16:creationId xmlns:a16="http://schemas.microsoft.com/office/drawing/2014/main" id="{2AE400F2-0567-4D07-B986-ED0D32AEC07F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840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9 w 9539"/>
                              <a:gd name="T1" fmla="*/ 9539 h 13489"/>
                              <a:gd name="T2" fmla="*/ 0 w 9539"/>
                              <a:gd name="T3" fmla="*/ 13489 h 13489"/>
                              <a:gd name="T4" fmla="*/ 0 w 9539"/>
                              <a:gd name="T5" fmla="*/ 0 h 13489"/>
                              <a:gd name="T6" fmla="*/ 9539 w 9539"/>
                              <a:gd name="T7" fmla="*/ 953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9" h="13489">
                                <a:moveTo>
                                  <a:pt x="9539" y="9539"/>
                                </a:moveTo>
                                <a:cubicBezTo>
                                  <a:pt x="7009" y="12068"/>
                                  <a:pt x="3578" y="13489"/>
                                  <a:pt x="0" y="13489"/>
                                </a:cubicBezTo>
                                <a:lnTo>
                                  <a:pt x="0" y="0"/>
                                </a:lnTo>
                                <a:lnTo>
                                  <a:pt x="9539" y="953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74" name="Freeform 14">
                            <a:extLst>
                              <a:ext uri="{FF2B5EF4-FFF2-40B4-BE49-F238E27FC236}">
                                <a16:creationId xmlns:a16="http://schemas.microsoft.com/office/drawing/2014/main" id="{1E82B45E-46C7-45EA-B133-8EF7E8904486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2160"/>
                            <a:ext cx="1145" cy="1619"/>
                          </a:xfrm>
                          <a:custGeom>
                            <a:avLst/>
                            <a:gdLst>
                              <a:gd name="T0" fmla="*/ 9538 w 9538"/>
                              <a:gd name="T1" fmla="*/ 13489 h 13489"/>
                              <a:gd name="T2" fmla="*/ 0 w 9538"/>
                              <a:gd name="T3" fmla="*/ 9539 h 13489"/>
                              <a:gd name="T4" fmla="*/ 9538 w 9538"/>
                              <a:gd name="T5" fmla="*/ 0 h 13489"/>
                              <a:gd name="T6" fmla="*/ 9538 w 9538"/>
                              <a:gd name="T7" fmla="*/ 13489 h 134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9">
                                <a:moveTo>
                                  <a:pt x="9538" y="13489"/>
                                </a:moveTo>
                                <a:cubicBezTo>
                                  <a:pt x="5961" y="13489"/>
                                  <a:pt x="2530" y="12068"/>
                                  <a:pt x="0" y="9539"/>
                                </a:cubicBezTo>
                                <a:lnTo>
                                  <a:pt x="9538" y="0"/>
                                </a:lnTo>
                                <a:lnTo>
                                  <a:pt x="9538" y="1348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75" name="Freeform 15">
                            <a:extLst>
                              <a:ext uri="{FF2B5EF4-FFF2-40B4-BE49-F238E27FC236}">
                                <a16:creationId xmlns:a16="http://schemas.microsoft.com/office/drawing/2014/main" id="{BE2EFB5C-CF70-4ABB-8144-C428C5F89344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2160"/>
                            <a:ext cx="1619" cy="1145"/>
                          </a:xfrm>
                          <a:custGeom>
                            <a:avLst/>
                            <a:gdLst>
                              <a:gd name="T0" fmla="*/ 3950 w 13488"/>
                              <a:gd name="T1" fmla="*/ 9539 h 9539"/>
                              <a:gd name="T2" fmla="*/ 0 w 13488"/>
                              <a:gd name="T3" fmla="*/ 0 h 9539"/>
                              <a:gd name="T4" fmla="*/ 13488 w 13488"/>
                              <a:gd name="T5" fmla="*/ 0 h 9539"/>
                              <a:gd name="T6" fmla="*/ 3950 w 13488"/>
                              <a:gd name="T7" fmla="*/ 9539 h 953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9">
                                <a:moveTo>
                                  <a:pt x="3950" y="9539"/>
                                </a:moveTo>
                                <a:cubicBezTo>
                                  <a:pt x="1421" y="7009"/>
                                  <a:pt x="0" y="3578"/>
                                  <a:pt x="0" y="0"/>
                                </a:cubicBezTo>
                                <a:lnTo>
                                  <a:pt x="13488" y="0"/>
                                </a:lnTo>
                                <a:lnTo>
                                  <a:pt x="3950" y="953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91FE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76" name="Freeform 16">
                            <a:extLst>
                              <a:ext uri="{FF2B5EF4-FFF2-40B4-BE49-F238E27FC236}">
                                <a16:creationId xmlns:a16="http://schemas.microsoft.com/office/drawing/2014/main" id="{CCBDF7CD-F7B7-4D02-9150-656026836EF9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2160"/>
                            <a:ext cx="1619" cy="1145"/>
                          </a:xfrm>
                          <a:custGeom>
                            <a:avLst/>
                            <a:gdLst>
                              <a:gd name="T0" fmla="*/ 3950 w 13488"/>
                              <a:gd name="T1" fmla="*/ 9539 h 9539"/>
                              <a:gd name="T2" fmla="*/ 0 w 13488"/>
                              <a:gd name="T3" fmla="*/ 0 h 9539"/>
                              <a:gd name="T4" fmla="*/ 13488 w 13488"/>
                              <a:gd name="T5" fmla="*/ 0 h 9539"/>
                              <a:gd name="T6" fmla="*/ 3950 w 13488"/>
                              <a:gd name="T7" fmla="*/ 9539 h 953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9">
                                <a:moveTo>
                                  <a:pt x="3950" y="9539"/>
                                </a:moveTo>
                                <a:cubicBezTo>
                                  <a:pt x="1421" y="7009"/>
                                  <a:pt x="0" y="3578"/>
                                  <a:pt x="0" y="0"/>
                                </a:cubicBezTo>
                                <a:lnTo>
                                  <a:pt x="13488" y="0"/>
                                </a:lnTo>
                                <a:lnTo>
                                  <a:pt x="3950" y="9539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77" name="Freeform 17">
                            <a:extLst>
                              <a:ext uri="{FF2B5EF4-FFF2-40B4-BE49-F238E27FC236}">
                                <a16:creationId xmlns:a16="http://schemas.microsoft.com/office/drawing/2014/main" id="{3BEDD353-EF78-4BE4-B152-FFC1198976A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1016"/>
                            <a:ext cx="1619" cy="1144"/>
                          </a:xfrm>
                          <a:custGeom>
                            <a:avLst/>
                            <a:gdLst>
                              <a:gd name="T0" fmla="*/ 0 w 13488"/>
                              <a:gd name="T1" fmla="*/ 9538 h 9538"/>
                              <a:gd name="T2" fmla="*/ 3950 w 13488"/>
                              <a:gd name="T3" fmla="*/ 0 h 9538"/>
                              <a:gd name="T4" fmla="*/ 13488 w 13488"/>
                              <a:gd name="T5" fmla="*/ 9538 h 9538"/>
                              <a:gd name="T6" fmla="*/ 0 w 13488"/>
                              <a:gd name="T7" fmla="*/ 9538 h 953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8">
                                <a:moveTo>
                                  <a:pt x="0" y="9538"/>
                                </a:moveTo>
                                <a:cubicBezTo>
                                  <a:pt x="0" y="5961"/>
                                  <a:pt x="1421" y="2530"/>
                                  <a:pt x="3950" y="0"/>
                                </a:cubicBezTo>
                                <a:lnTo>
                                  <a:pt x="13488" y="9538"/>
                                </a:lnTo>
                                <a:lnTo>
                                  <a:pt x="0" y="9538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29DB2D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78" name="Freeform 18">
                            <a:extLst>
                              <a:ext uri="{FF2B5EF4-FFF2-40B4-BE49-F238E27FC236}">
                                <a16:creationId xmlns:a16="http://schemas.microsoft.com/office/drawing/2014/main" id="{11BCD4DE-E8DA-4FC7-8164-1E22EAA9AE9F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1" y="1016"/>
                            <a:ext cx="1619" cy="1144"/>
                          </a:xfrm>
                          <a:custGeom>
                            <a:avLst/>
                            <a:gdLst>
                              <a:gd name="T0" fmla="*/ 0 w 13488"/>
                              <a:gd name="T1" fmla="*/ 9538 h 9538"/>
                              <a:gd name="T2" fmla="*/ 3950 w 13488"/>
                              <a:gd name="T3" fmla="*/ 0 h 9538"/>
                              <a:gd name="T4" fmla="*/ 13488 w 13488"/>
                              <a:gd name="T5" fmla="*/ 9538 h 9538"/>
                              <a:gd name="T6" fmla="*/ 0 w 13488"/>
                              <a:gd name="T7" fmla="*/ 9538 h 953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488" h="9538">
                                <a:moveTo>
                                  <a:pt x="0" y="9538"/>
                                </a:moveTo>
                                <a:cubicBezTo>
                                  <a:pt x="0" y="5961"/>
                                  <a:pt x="1421" y="2530"/>
                                  <a:pt x="3950" y="0"/>
                                </a:cubicBezTo>
                                <a:lnTo>
                                  <a:pt x="13488" y="9538"/>
                                </a:lnTo>
                                <a:lnTo>
                                  <a:pt x="0" y="9538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79" name="Freeform 19">
                            <a:extLst>
                              <a:ext uri="{FF2B5EF4-FFF2-40B4-BE49-F238E27FC236}">
                                <a16:creationId xmlns:a16="http://schemas.microsoft.com/office/drawing/2014/main" id="{5E06BC69-F42A-4FA7-B3F5-9BDF42D2BC26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8"/>
                              <a:gd name="T1" fmla="*/ 3950 h 13488"/>
                              <a:gd name="T2" fmla="*/ 9538 w 9538"/>
                              <a:gd name="T3" fmla="*/ 0 h 13488"/>
                              <a:gd name="T4" fmla="*/ 9538 w 9538"/>
                              <a:gd name="T5" fmla="*/ 13488 h 13488"/>
                              <a:gd name="T6" fmla="*/ 0 w 9538"/>
                              <a:gd name="T7" fmla="*/ 395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8">
                                <a:moveTo>
                                  <a:pt x="0" y="3950"/>
                                </a:moveTo>
                                <a:cubicBezTo>
                                  <a:pt x="2530" y="1421"/>
                                  <a:pt x="5961" y="0"/>
                                  <a:pt x="9538" y="0"/>
                                </a:cubicBezTo>
                                <a:lnTo>
                                  <a:pt x="9538" y="13488"/>
                                </a:lnTo>
                                <a:lnTo>
                                  <a:pt x="0" y="395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B1515"/>
                          </a:solidFill>
                          <a:ln w="0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  <p:sp>
                        <p:nvSpPr>
                          <p:cNvPr id="380" name="Freeform 20">
                            <a:extLst>
                              <a:ext uri="{FF2B5EF4-FFF2-40B4-BE49-F238E27FC236}">
                                <a16:creationId xmlns:a16="http://schemas.microsoft.com/office/drawing/2014/main" id="{A365E010-46C3-4F6F-B3AD-8BD8CC60EFA7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95" y="542"/>
                            <a:ext cx="1145" cy="1618"/>
                          </a:xfrm>
                          <a:custGeom>
                            <a:avLst/>
                            <a:gdLst>
                              <a:gd name="T0" fmla="*/ 0 w 9538"/>
                              <a:gd name="T1" fmla="*/ 3950 h 13488"/>
                              <a:gd name="T2" fmla="*/ 9538 w 9538"/>
                              <a:gd name="T3" fmla="*/ 0 h 13488"/>
                              <a:gd name="T4" fmla="*/ 9538 w 9538"/>
                              <a:gd name="T5" fmla="*/ 13488 h 13488"/>
                              <a:gd name="T6" fmla="*/ 0 w 9538"/>
                              <a:gd name="T7" fmla="*/ 3950 h 1348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9538" h="13488">
                                <a:moveTo>
                                  <a:pt x="0" y="3950"/>
                                </a:moveTo>
                                <a:cubicBezTo>
                                  <a:pt x="2530" y="1421"/>
                                  <a:pt x="5961" y="0"/>
                                  <a:pt x="9538" y="0"/>
                                </a:cubicBezTo>
                                <a:lnTo>
                                  <a:pt x="9538" y="13488"/>
                                </a:lnTo>
                                <a:lnTo>
                                  <a:pt x="0" y="395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38100" cap="flat">
                            <a:solidFill>
                              <a:srgbClr val="FFFFFF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s-CL"/>
                          </a:p>
                        </p:txBody>
                      </p:sp>
                    </p:grpSp>
                    <p:pic>
                      <p:nvPicPr>
                        <p:cNvPr id="363" name="Imagen 362">
                          <a:extLst>
                            <a:ext uri="{FF2B5EF4-FFF2-40B4-BE49-F238E27FC236}">
                              <a16:creationId xmlns:a16="http://schemas.microsoft.com/office/drawing/2014/main" id="{17DA9805-7FB3-4ECA-8389-CAADB1B6B23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 rot="19785200">
                          <a:off x="1396015" y="1754442"/>
                          <a:ext cx="683637" cy="682782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361" name="Imagen 360">
                        <a:extLst>
                          <a:ext uri="{FF2B5EF4-FFF2-40B4-BE49-F238E27FC236}">
                            <a16:creationId xmlns:a16="http://schemas.microsoft.com/office/drawing/2014/main" id="{BC84519B-6A7E-4B6B-B6CC-C9463858C25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>
                      <a:xfrm rot="9265748">
                        <a:off x="2263702" y="3771975"/>
                        <a:ext cx="678463" cy="67910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59" name="Imagen 358">
                      <a:extLst>
                        <a:ext uri="{FF2B5EF4-FFF2-40B4-BE49-F238E27FC236}">
                          <a16:creationId xmlns:a16="http://schemas.microsoft.com/office/drawing/2014/main" id="{2BD9F743-2263-471F-9609-1C2B09CB86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 rot="1330590">
                      <a:off x="2277321" y="1876202"/>
                      <a:ext cx="476040" cy="47604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57" name="Imagen 356">
                    <a:extLst>
                      <a:ext uri="{FF2B5EF4-FFF2-40B4-BE49-F238E27FC236}">
                        <a16:creationId xmlns:a16="http://schemas.microsoft.com/office/drawing/2014/main" id="{10D756E8-B6A5-49CC-922B-C944EBA806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4428420">
                    <a:off x="2852243" y="2350025"/>
                    <a:ext cx="586014" cy="58542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55" name="Imagen 354">
                  <a:extLst>
                    <a:ext uri="{FF2B5EF4-FFF2-40B4-BE49-F238E27FC236}">
                      <a16:creationId xmlns:a16="http://schemas.microsoft.com/office/drawing/2014/main" id="{B44F1BDD-1B30-4D9A-80A5-7EE9955625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7507706">
                  <a:off x="795057" y="2284382"/>
                  <a:ext cx="631438" cy="632031"/>
                </a:xfrm>
                <a:prstGeom prst="rect">
                  <a:avLst/>
                </a:prstGeom>
              </p:spPr>
            </p:pic>
          </p:grpSp>
          <p:pic>
            <p:nvPicPr>
              <p:cNvPr id="352" name="Imagen 351">
                <a:extLst>
                  <a:ext uri="{FF2B5EF4-FFF2-40B4-BE49-F238E27FC236}">
                    <a16:creationId xmlns:a16="http://schemas.microsoft.com/office/drawing/2014/main" id="{32DDC5E1-FC87-481B-8A07-872A21DB9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1920892">
                <a:off x="1377683" y="3704150"/>
                <a:ext cx="694147" cy="694799"/>
              </a:xfrm>
              <a:prstGeom prst="rect">
                <a:avLst/>
              </a:prstGeom>
            </p:spPr>
          </p:pic>
          <p:pic>
            <p:nvPicPr>
              <p:cNvPr id="353" name="Imagen 352">
                <a:extLst>
                  <a:ext uri="{FF2B5EF4-FFF2-40B4-BE49-F238E27FC236}">
                    <a16:creationId xmlns:a16="http://schemas.microsoft.com/office/drawing/2014/main" id="{704383FD-5BE9-4A53-BE4E-90EED93A0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4964516">
                <a:off x="798816" y="3168704"/>
                <a:ext cx="650007" cy="649193"/>
              </a:xfrm>
              <a:prstGeom prst="rect">
                <a:avLst/>
              </a:prstGeom>
            </p:spPr>
          </p:pic>
        </p:grpSp>
        <p:pic>
          <p:nvPicPr>
            <p:cNvPr id="350" name="Imagen 349">
              <a:extLst>
                <a:ext uri="{FF2B5EF4-FFF2-40B4-BE49-F238E27FC236}">
                  <a16:creationId xmlns:a16="http://schemas.microsoft.com/office/drawing/2014/main" id="{E7694E7A-37C7-4412-8501-4C2A38706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809686">
              <a:off x="2885676" y="3188081"/>
              <a:ext cx="628070" cy="627284"/>
            </a:xfrm>
            <a:prstGeom prst="rect">
              <a:avLst/>
            </a:prstGeom>
          </p:spPr>
        </p:pic>
      </p:grp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4DBD8E0B-93DF-4E09-A620-F2312A6B47F1}"/>
              </a:ext>
            </a:extLst>
          </p:cNvPr>
          <p:cNvSpPr/>
          <p:nvPr/>
        </p:nvSpPr>
        <p:spPr>
          <a:xfrm rot="10800000">
            <a:off x="2007321" y="30751"/>
            <a:ext cx="467552" cy="635980"/>
          </a:xfrm>
          <a:prstGeom prst="triangle">
            <a:avLst/>
          </a:prstGeom>
          <a:solidFill>
            <a:srgbClr val="0081E2"/>
          </a:solidFill>
          <a:ln w="57150">
            <a:solidFill>
              <a:srgbClr val="FF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99" name="GIRA 3">
            <a:extLst>
              <a:ext uri="{FF2B5EF4-FFF2-40B4-BE49-F238E27FC236}">
                <a16:creationId xmlns:a16="http://schemas.microsoft.com/office/drawing/2014/main" id="{75932EA0-6A51-43B8-9E47-D868293A599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8545" y="1204303"/>
            <a:ext cx="693811" cy="735357"/>
          </a:xfrm>
          <a:prstGeom prst="rect">
            <a:avLst/>
          </a:prstGeom>
        </p:spPr>
      </p:pic>
      <p:pic>
        <p:nvPicPr>
          <p:cNvPr id="400" name="GIRA 4">
            <a:extLst>
              <a:ext uri="{FF2B5EF4-FFF2-40B4-BE49-F238E27FC236}">
                <a16:creationId xmlns:a16="http://schemas.microsoft.com/office/drawing/2014/main" id="{C10A8204-F5A6-4DD9-A4F6-E01C1D6D9374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863096" y="4607842"/>
            <a:ext cx="735574" cy="774980"/>
          </a:xfrm>
          <a:prstGeom prst="rect">
            <a:avLst/>
          </a:prstGeom>
        </p:spPr>
      </p:pic>
      <p:sp>
        <p:nvSpPr>
          <p:cNvPr id="401" name="Triángulo isósceles 400">
            <a:extLst>
              <a:ext uri="{FF2B5EF4-FFF2-40B4-BE49-F238E27FC236}">
                <a16:creationId xmlns:a16="http://schemas.microsoft.com/office/drawing/2014/main" id="{FC589B2B-8CE8-41C9-96BA-53ECE4D49F53}"/>
              </a:ext>
            </a:extLst>
          </p:cNvPr>
          <p:cNvSpPr/>
          <p:nvPr/>
        </p:nvSpPr>
        <p:spPr>
          <a:xfrm rot="10800000">
            <a:off x="5846864" y="10355"/>
            <a:ext cx="467552" cy="635980"/>
          </a:xfrm>
          <a:prstGeom prst="triangle">
            <a:avLst/>
          </a:prstGeom>
          <a:solidFill>
            <a:srgbClr val="0081E2"/>
          </a:solidFill>
          <a:ln w="57150">
            <a:solidFill>
              <a:srgbClr val="FF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2" name="Triángulo isósceles 401">
            <a:extLst>
              <a:ext uri="{FF2B5EF4-FFF2-40B4-BE49-F238E27FC236}">
                <a16:creationId xmlns:a16="http://schemas.microsoft.com/office/drawing/2014/main" id="{CEA5D43D-BD06-426F-ADFC-B7AB4662573E}"/>
              </a:ext>
            </a:extLst>
          </p:cNvPr>
          <p:cNvSpPr/>
          <p:nvPr/>
        </p:nvSpPr>
        <p:spPr>
          <a:xfrm rot="10800000">
            <a:off x="9713862" y="3441"/>
            <a:ext cx="467552" cy="635980"/>
          </a:xfrm>
          <a:prstGeom prst="triangle">
            <a:avLst/>
          </a:prstGeom>
          <a:solidFill>
            <a:srgbClr val="0081E2"/>
          </a:solidFill>
          <a:ln w="57150">
            <a:solidFill>
              <a:srgbClr val="FF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3" name="Triángulo isósceles 402">
            <a:extLst>
              <a:ext uri="{FF2B5EF4-FFF2-40B4-BE49-F238E27FC236}">
                <a16:creationId xmlns:a16="http://schemas.microsoft.com/office/drawing/2014/main" id="{5B35643A-D91E-4391-84FF-F7B1298E5B65}"/>
              </a:ext>
            </a:extLst>
          </p:cNvPr>
          <p:cNvSpPr/>
          <p:nvPr/>
        </p:nvSpPr>
        <p:spPr>
          <a:xfrm rot="10800000">
            <a:off x="9721543" y="3511421"/>
            <a:ext cx="467552" cy="635980"/>
          </a:xfrm>
          <a:prstGeom prst="triangle">
            <a:avLst/>
          </a:prstGeom>
          <a:solidFill>
            <a:srgbClr val="0081E2"/>
          </a:solidFill>
          <a:ln w="57150">
            <a:solidFill>
              <a:srgbClr val="FF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4" name="Triángulo isósceles 403">
            <a:extLst>
              <a:ext uri="{FF2B5EF4-FFF2-40B4-BE49-F238E27FC236}">
                <a16:creationId xmlns:a16="http://schemas.microsoft.com/office/drawing/2014/main" id="{960CF3AA-9EA7-42FF-B945-23ACEEFFB619}"/>
              </a:ext>
            </a:extLst>
          </p:cNvPr>
          <p:cNvSpPr/>
          <p:nvPr/>
        </p:nvSpPr>
        <p:spPr>
          <a:xfrm rot="10800000">
            <a:off x="5828987" y="3511420"/>
            <a:ext cx="467552" cy="635980"/>
          </a:xfrm>
          <a:prstGeom prst="triangle">
            <a:avLst/>
          </a:prstGeom>
          <a:solidFill>
            <a:srgbClr val="0081E2"/>
          </a:solidFill>
          <a:ln w="57150">
            <a:solidFill>
              <a:srgbClr val="FF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5" name="Triángulo isósceles 404">
            <a:extLst>
              <a:ext uri="{FF2B5EF4-FFF2-40B4-BE49-F238E27FC236}">
                <a16:creationId xmlns:a16="http://schemas.microsoft.com/office/drawing/2014/main" id="{9730089F-5AEB-4A81-B0EA-5A59E184CFD1}"/>
              </a:ext>
            </a:extLst>
          </p:cNvPr>
          <p:cNvSpPr/>
          <p:nvPr/>
        </p:nvSpPr>
        <p:spPr>
          <a:xfrm rot="10800000">
            <a:off x="2017720" y="3511420"/>
            <a:ext cx="467552" cy="635980"/>
          </a:xfrm>
          <a:prstGeom prst="triangle">
            <a:avLst/>
          </a:prstGeom>
          <a:solidFill>
            <a:srgbClr val="0081E2"/>
          </a:solidFill>
          <a:ln w="57150">
            <a:solidFill>
              <a:srgbClr val="FF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GIRA 2">
            <a:extLst>
              <a:ext uri="{FF2B5EF4-FFF2-40B4-BE49-F238E27FC236}">
                <a16:creationId xmlns:a16="http://schemas.microsoft.com/office/drawing/2014/main" id="{4232F859-4721-4DC7-8BD3-BFE0EAA27F8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694027" y="1221066"/>
            <a:ext cx="726832" cy="770355"/>
          </a:xfrm>
          <a:prstGeom prst="rect">
            <a:avLst/>
          </a:prstGeom>
        </p:spPr>
      </p:pic>
      <p:pic>
        <p:nvPicPr>
          <p:cNvPr id="4" name="GIRA 5">
            <a:extLst>
              <a:ext uri="{FF2B5EF4-FFF2-40B4-BE49-F238E27FC236}">
                <a16:creationId xmlns:a16="http://schemas.microsoft.com/office/drawing/2014/main" id="{17DDF9E9-7716-415E-A723-F322B275E8DF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5705655" y="4586124"/>
            <a:ext cx="742965" cy="783005"/>
          </a:xfrm>
          <a:prstGeom prst="rect">
            <a:avLst/>
          </a:prstGeom>
        </p:spPr>
      </p:pic>
      <p:pic>
        <p:nvPicPr>
          <p:cNvPr id="5" name="GIRA 6">
            <a:extLst>
              <a:ext uri="{FF2B5EF4-FFF2-40B4-BE49-F238E27FC236}">
                <a16:creationId xmlns:a16="http://schemas.microsoft.com/office/drawing/2014/main" id="{9B4E0CFD-B509-43D7-8C52-280372F7DF50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9589852" y="4644656"/>
            <a:ext cx="750259" cy="7904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F21A3EC-A2D4-4542-8E72-F3B9B720A131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968130" y="2859824"/>
            <a:ext cx="2487384" cy="53039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2F1730D-AB3B-4AFC-A72B-CF633D085146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863215" y="2859824"/>
            <a:ext cx="2487384" cy="53039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BB67C42-E191-43A1-AA1F-8F39E7EB17A8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758300" y="2859824"/>
            <a:ext cx="2487384" cy="53039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4A8F00D-AFED-423C-9F2C-DB6E579EC4B0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992926" y="6200472"/>
            <a:ext cx="2493480" cy="53649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8809FE4-4018-488D-9C39-5938772666AF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4895205" y="6200472"/>
            <a:ext cx="2493480" cy="53649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2D7B132-C239-4A95-9A4F-F02090945FEE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8797484" y="6200472"/>
            <a:ext cx="2487384" cy="536494"/>
          </a:xfrm>
          <a:prstGeom prst="rect">
            <a:avLst/>
          </a:prstGeom>
        </p:spPr>
      </p:pic>
      <p:pic>
        <p:nvPicPr>
          <p:cNvPr id="212" name="Twinkle Twinkle Little Star - Cooper Cannell">
            <a:hlinkClick r:id="" action="ppaction://media"/>
            <a:extLst>
              <a:ext uri="{FF2B5EF4-FFF2-40B4-BE49-F238E27FC236}">
                <a16:creationId xmlns:a16="http://schemas.microsoft.com/office/drawing/2014/main" id="{5379F4CA-2C88-4CEA-B9B1-49FBCBA44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-750440" y="157118"/>
            <a:ext cx="609600" cy="609600"/>
          </a:xfrm>
          <a:prstGeom prst="rect">
            <a:avLst/>
          </a:prstGeom>
        </p:spPr>
      </p:pic>
      <p:pic>
        <p:nvPicPr>
          <p:cNvPr id="213" name="MUSICA">
            <a:extLst>
              <a:ext uri="{FF2B5EF4-FFF2-40B4-BE49-F238E27FC236}">
                <a16:creationId xmlns:a16="http://schemas.microsoft.com/office/drawing/2014/main" id="{A0E2622D-5117-44B2-A67C-230E27DC10E8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" y="84399"/>
            <a:ext cx="793180" cy="843809"/>
          </a:xfrm>
          <a:prstGeom prst="rect">
            <a:avLst/>
          </a:prstGeom>
        </p:spPr>
      </p:pic>
      <p:pic>
        <p:nvPicPr>
          <p:cNvPr id="7" name="Imagen 6">
            <a:hlinkClick r:id="" action="ppaction://hlinkshowjump?jump=endshow"/>
            <a:extLst>
              <a:ext uri="{FF2B5EF4-FFF2-40B4-BE49-F238E27FC236}">
                <a16:creationId xmlns:a16="http://schemas.microsoft.com/office/drawing/2014/main" id="{444149F6-4C1A-4B21-96BC-6AC212C7DEC9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888" y="5937739"/>
            <a:ext cx="802294" cy="853504"/>
          </a:xfrm>
          <a:prstGeom prst="rect">
            <a:avLst/>
          </a:prstGeom>
        </p:spPr>
      </p:pic>
      <p:pic>
        <p:nvPicPr>
          <p:cNvPr id="6" name="Botón Regresar">
            <a:hlinkClick r:id="rId68" action="ppaction://hlinksldjump">
              <a:snd r:embed="rId69" name="click.wav"/>
            </a:hlinkClick>
            <a:extLst>
              <a:ext uri="{FF2B5EF4-FFF2-40B4-BE49-F238E27FC236}">
                <a16:creationId xmlns:a16="http://schemas.microsoft.com/office/drawing/2014/main" id="{FA34DD69-AE97-4B8D-BF02-8B5D420B5369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9" y="5973340"/>
            <a:ext cx="740203" cy="7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61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3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0089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</TotalTime>
  <Words>34</Words>
  <Application>Microsoft Office PowerPoint</Application>
  <PresentationFormat>Panorámica</PresentationFormat>
  <Paragraphs>11</Paragraphs>
  <Slides>4</Slides>
  <Notes>3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0" baseType="lpstr">
      <vt:lpstr>SF Cartoonist Hand</vt:lpstr>
      <vt:lpstr>Calibri Light</vt:lpstr>
      <vt:lpstr>DK Crayon Crumble</vt:lpstr>
      <vt:lpstr>Calibri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Barbara Elena Soto Román</dc:creator>
  <cp:lastModifiedBy>Barbara Elena Soto Román</cp:lastModifiedBy>
  <cp:revision>145</cp:revision>
  <dcterms:created xsi:type="dcterms:W3CDTF">2020-09-12T21:46:19Z</dcterms:created>
  <dcterms:modified xsi:type="dcterms:W3CDTF">2022-04-18T04:25:12Z</dcterms:modified>
</cp:coreProperties>
</file>