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7640300" cy="882015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665">
          <p15:clr>
            <a:srgbClr val="A4A3A4"/>
          </p15:clr>
        </p15:guide>
        <p15:guide id="2" pos="5556">
          <p15:clr>
            <a:srgbClr val="A4A3A4"/>
          </p15:clr>
        </p15:guide>
        <p15:guide id="3" pos="398">
          <p15:clr>
            <a:srgbClr val="A4A3A4"/>
          </p15:clr>
        </p15:guide>
        <p15:guide id="4" orient="horz" pos="5114" userDrawn="1">
          <p15:clr>
            <a:srgbClr val="A4A3A4"/>
          </p15:clr>
        </p15:guide>
        <p15:guide id="5" pos="10682">
          <p15:clr>
            <a:srgbClr val="A4A3A4"/>
          </p15:clr>
        </p15:guide>
        <p15:guide id="6" orient="horz" pos="309">
          <p15:clr>
            <a:srgbClr val="A4A3A4"/>
          </p15:clr>
        </p15:guide>
        <p15:guide id="7" pos="607">
          <p15:clr>
            <a:srgbClr val="A4A3A4"/>
          </p15:clr>
        </p15:guide>
        <p15:guide id="8" orient="horz" pos="487" userDrawn="1">
          <p15:clr>
            <a:srgbClr val="A4A3A4"/>
          </p15:clr>
        </p15:guide>
        <p15:guide id="9" orient="horz" pos="4910" userDrawn="1">
          <p15:clr>
            <a:srgbClr val="A4A3A4"/>
          </p15:clr>
        </p15:guide>
        <p15:guide id="10" pos="10477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gCU19oc/Ectrgob1YvpmARMZh8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587F"/>
    <a:srgbClr val="FA8A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672" y="66"/>
      </p:cViewPr>
      <p:guideLst>
        <p:guide orient="horz" pos="2665"/>
        <p:guide pos="5556"/>
        <p:guide pos="398"/>
        <p:guide orient="horz" pos="5114"/>
        <p:guide pos="10682"/>
        <p:guide orient="horz" pos="309"/>
        <p:guide pos="607"/>
        <p:guide orient="horz" pos="487"/>
        <p:guide orient="horz" pos="4910"/>
        <p:guide pos="1047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57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7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57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57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570"/>
              </a:spcBef>
              <a:spcAft>
                <a:spcPts val="0"/>
              </a:spcAft>
              <a:buSzPts val="1400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7"/>
          <p:cNvSpPr txBox="1"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16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body" idx="1"/>
          </p:nvPr>
        </p:nvSpPr>
        <p:spPr>
          <a:xfrm>
            <a:off x="7499425" y="1269939"/>
            <a:ext cx="8930402" cy="6268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89966" algn="l">
              <a:lnSpc>
                <a:spcPct val="90000"/>
              </a:lnSpc>
              <a:spcBef>
                <a:spcPts val="1288"/>
              </a:spcBef>
              <a:spcAft>
                <a:spcPts val="0"/>
              </a:spcAft>
              <a:buClr>
                <a:schemeClr val="dk1"/>
              </a:buClr>
              <a:buSzPts val="4116"/>
              <a:buChar char="•"/>
              <a:defRPr sz="4116"/>
            </a:lvl1pPr>
            <a:lvl2pPr marL="914400" lvl="1" indent="-457263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601"/>
              <a:buChar char="•"/>
              <a:defRPr sz="3600"/>
            </a:lvl2pPr>
            <a:lvl3pPr marL="1371600" lvl="2" indent="-424624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087"/>
              <a:buChar char="•"/>
              <a:defRPr sz="3087"/>
            </a:lvl3pPr>
            <a:lvl4pPr marL="1828800" lvl="3" indent="-391922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72"/>
              <a:buChar char="•"/>
              <a:defRPr sz="2572"/>
            </a:lvl4pPr>
            <a:lvl5pPr marL="2286000" lvl="4" indent="-391922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72"/>
              <a:buChar char="•"/>
              <a:defRPr sz="2572"/>
            </a:lvl5pPr>
            <a:lvl6pPr marL="2743200" lvl="5" indent="-391922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572"/>
              <a:buChar char="•"/>
              <a:defRPr sz="2572"/>
            </a:lvl6pPr>
            <a:lvl7pPr marL="3200400" lvl="6" indent="-391922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572"/>
              <a:buChar char="•"/>
              <a:defRPr sz="2572"/>
            </a:lvl7pPr>
            <a:lvl8pPr marL="3657600" lvl="7" indent="-391921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572"/>
              <a:buChar char="•"/>
              <a:defRPr sz="2572"/>
            </a:lvl8pPr>
            <a:lvl9pPr marL="4114800" lvl="8" indent="-391921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572"/>
              <a:buChar char="•"/>
              <a:defRPr sz="2572"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body" idx="2"/>
          </p:nvPr>
        </p:nvSpPr>
        <p:spPr>
          <a:xfrm>
            <a:off x="1215069" y="2646045"/>
            <a:ext cx="5689455" cy="4902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88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/>
            </a:lvl1pPr>
            <a:lvl2pPr marL="914400" lvl="1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1"/>
              <a:buNone/>
              <a:defRPr sz="1801"/>
            </a:lvl2pPr>
            <a:lvl3pPr marL="1371600" lvl="2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543"/>
              <a:buNone/>
              <a:defRPr sz="1543"/>
            </a:lvl3pPr>
            <a:lvl4pPr marL="1828800" lvl="3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286"/>
              <a:buNone/>
              <a:defRPr sz="1286"/>
            </a:lvl4pPr>
            <a:lvl5pPr marL="2286000" lvl="4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286"/>
              <a:buNone/>
              <a:defRPr sz="1286"/>
            </a:lvl5pPr>
            <a:lvl6pPr marL="2743200" lvl="5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286"/>
              <a:buNone/>
              <a:defRPr sz="1286"/>
            </a:lvl6pPr>
            <a:lvl7pPr marL="3200400" lvl="6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286"/>
              <a:buNone/>
              <a:defRPr sz="1286"/>
            </a:lvl7pPr>
            <a:lvl8pPr marL="3657600" lvl="7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286"/>
              <a:buNone/>
              <a:defRPr sz="1286"/>
            </a:lvl8pPr>
            <a:lvl9pPr marL="4114800" lvl="8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286"/>
              <a:buNone/>
              <a:defRPr sz="1286"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dt" idx="10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ftr" idx="11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sldNum" idx="12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8"/>
          <p:cNvSpPr txBox="1">
            <a:spLocks noGrp="1"/>
          </p:cNvSpPr>
          <p:nvPr>
            <p:ph type="title"/>
          </p:nvPr>
        </p:nvSpPr>
        <p:spPr>
          <a:xfrm>
            <a:off x="1215069" y="588010"/>
            <a:ext cx="5689455" cy="205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16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8"/>
          <p:cNvSpPr>
            <a:spLocks noGrp="1"/>
          </p:cNvSpPr>
          <p:nvPr>
            <p:ph type="pic" idx="2"/>
          </p:nvPr>
        </p:nvSpPr>
        <p:spPr>
          <a:xfrm>
            <a:off x="7499425" y="1269939"/>
            <a:ext cx="8930402" cy="6268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288"/>
              </a:spcBef>
              <a:spcAft>
                <a:spcPts val="0"/>
              </a:spcAft>
              <a:buClr>
                <a:schemeClr val="dk1"/>
              </a:buClr>
              <a:buSzPts val="4116"/>
              <a:buFont typeface="Arial"/>
              <a:buNone/>
              <a:defRPr sz="411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601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087"/>
              <a:buFont typeface="Arial"/>
              <a:buNone/>
              <a:defRPr sz="308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72"/>
              <a:buFont typeface="Arial"/>
              <a:buNone/>
              <a:defRPr sz="25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72"/>
              <a:buFont typeface="Arial"/>
              <a:buNone/>
              <a:defRPr sz="25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572"/>
              <a:buFont typeface="Arial"/>
              <a:buNone/>
              <a:defRPr sz="25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572"/>
              <a:buFont typeface="Arial"/>
              <a:buNone/>
              <a:defRPr sz="25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572"/>
              <a:buFont typeface="Arial"/>
              <a:buNone/>
              <a:defRPr sz="25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572"/>
              <a:buFont typeface="Arial"/>
              <a:buNone/>
              <a:defRPr sz="257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>
            <a:off x="1215069" y="2646045"/>
            <a:ext cx="5689455" cy="4902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88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/>
            </a:lvl1pPr>
            <a:lvl2pPr marL="914400" lvl="1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1"/>
              <a:buNone/>
              <a:defRPr sz="1801"/>
            </a:lvl2pPr>
            <a:lvl3pPr marL="1371600" lvl="2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543"/>
              <a:buNone/>
              <a:defRPr sz="1543"/>
            </a:lvl3pPr>
            <a:lvl4pPr marL="1828800" lvl="3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286"/>
              <a:buNone/>
              <a:defRPr sz="1286"/>
            </a:lvl4pPr>
            <a:lvl5pPr marL="2286000" lvl="4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286"/>
              <a:buNone/>
              <a:defRPr sz="1286"/>
            </a:lvl5pPr>
            <a:lvl6pPr marL="2743200" lvl="5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286"/>
              <a:buNone/>
              <a:defRPr sz="1286"/>
            </a:lvl6pPr>
            <a:lvl7pPr marL="3200400" lvl="6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286"/>
              <a:buNone/>
              <a:defRPr sz="1286"/>
            </a:lvl7pPr>
            <a:lvl8pPr marL="3657600" lvl="7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286"/>
              <a:buNone/>
              <a:defRPr sz="1286"/>
            </a:lvl8pPr>
            <a:lvl9pPr marL="4114800" lvl="8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286"/>
              <a:buNone/>
              <a:defRPr sz="1286"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>
            <a:off x="1212850" y="469900"/>
            <a:ext cx="15214600" cy="170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6022182" y="-2461418"/>
            <a:ext cx="5595937" cy="152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0"/>
          <p:cNvSpPr txBox="1">
            <a:spLocks noGrp="1"/>
          </p:cNvSpPr>
          <p:nvPr>
            <p:ph type="title"/>
          </p:nvPr>
        </p:nvSpPr>
        <p:spPr>
          <a:xfrm rot="5400000">
            <a:off x="10788350" y="2305082"/>
            <a:ext cx="7474669" cy="3803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body" idx="1"/>
          </p:nvPr>
        </p:nvSpPr>
        <p:spPr>
          <a:xfrm rot="5400000">
            <a:off x="3070719" y="-1388356"/>
            <a:ext cx="7474669" cy="11190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dt" idx="10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0"/>
          <p:cNvSpPr txBox="1">
            <a:spLocks noGrp="1"/>
          </p:cNvSpPr>
          <p:nvPr>
            <p:ph type="ftr" idx="11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0"/>
          <p:cNvSpPr txBox="1">
            <a:spLocks noGrp="1"/>
          </p:cNvSpPr>
          <p:nvPr>
            <p:ph type="sldNum" idx="12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1"/>
          <p:cNvSpPr/>
          <p:nvPr/>
        </p:nvSpPr>
        <p:spPr>
          <a:xfrm>
            <a:off x="882650" y="563563"/>
            <a:ext cx="15857539" cy="7662862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3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88" name="Google Shape;88;p31"/>
          <p:cNvSpPr txBox="1">
            <a:spLocks noGrp="1"/>
          </p:cNvSpPr>
          <p:nvPr>
            <p:ph type="title"/>
          </p:nvPr>
        </p:nvSpPr>
        <p:spPr>
          <a:xfrm>
            <a:off x="882014" y="615912"/>
            <a:ext cx="15857893" cy="127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667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Box">
  <p:cSld name="Title Slide with Box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3"/>
          <p:cNvSpPr/>
          <p:nvPr/>
        </p:nvSpPr>
        <p:spPr>
          <a:xfrm>
            <a:off x="763588" y="523875"/>
            <a:ext cx="16113125" cy="7772400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75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78" userDrawn="1">
          <p15:clr>
            <a:srgbClr val="FBAE40"/>
          </p15:clr>
        </p15:guide>
        <p15:guide id="2" pos="55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ctrTitle"/>
          </p:nvPr>
        </p:nvSpPr>
        <p:spPr>
          <a:xfrm>
            <a:off x="2205038" y="1443483"/>
            <a:ext cx="13230226" cy="307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717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subTitle" idx="1"/>
          </p:nvPr>
        </p:nvSpPr>
        <p:spPr>
          <a:xfrm>
            <a:off x="2205038" y="4632621"/>
            <a:ext cx="13230226" cy="2129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288"/>
              </a:spcBef>
              <a:spcAft>
                <a:spcPts val="0"/>
              </a:spcAft>
              <a:buClr>
                <a:schemeClr val="dk1"/>
              </a:buClr>
              <a:buSzPts val="3087"/>
              <a:buNone/>
              <a:defRPr sz="3087"/>
            </a:lvl1pPr>
            <a:lvl2pPr lvl="1" algn="ctr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72"/>
              <a:buNone/>
              <a:defRPr sz="2572"/>
            </a:lvl2pPr>
            <a:lvl3pPr lvl="2" algn="ctr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315"/>
              <a:buNone/>
              <a:defRPr sz="2315"/>
            </a:lvl3pPr>
            <a:lvl4pPr lvl="3" algn="ctr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/>
            </a:lvl4pPr>
            <a:lvl5pPr lvl="4" algn="ctr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/>
            </a:lvl5pPr>
            <a:lvl6pPr lvl="5" algn="ctr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/>
            </a:lvl6pPr>
            <a:lvl7pPr lvl="6" algn="ctr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/>
            </a:lvl7pPr>
            <a:lvl8pPr lvl="7" algn="ctr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/>
            </a:lvl8pPr>
            <a:lvl9pPr lvl="8" algn="ctr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1212850" y="469900"/>
            <a:ext cx="15214600" cy="170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1212850" y="2347913"/>
            <a:ext cx="15214600" cy="559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dt" idx="10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ftr" idx="11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sldNum" idx="12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1203583" y="2198914"/>
            <a:ext cx="15214758" cy="3668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7717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1203583" y="5902560"/>
            <a:ext cx="15214758" cy="1929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88"/>
              </a:spcBef>
              <a:spcAft>
                <a:spcPts val="0"/>
              </a:spcAft>
              <a:buClr>
                <a:srgbClr val="888888"/>
              </a:buClr>
              <a:buSzPts val="3087"/>
              <a:buNone/>
              <a:defRPr sz="3087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888888"/>
              </a:buClr>
              <a:buSzPts val="2572"/>
              <a:buNone/>
              <a:defRPr sz="2572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888888"/>
              </a:buClr>
              <a:buSzPts val="2315"/>
              <a:buNone/>
              <a:defRPr sz="2315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888888"/>
              </a:buClr>
              <a:buSzPts val="2058"/>
              <a:buNone/>
              <a:defRPr sz="2058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rgbClr val="888888"/>
              </a:buClr>
              <a:buSzPts val="2058"/>
              <a:buNone/>
              <a:defRPr sz="2058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rgbClr val="888888"/>
              </a:buClr>
              <a:buSzPts val="2058"/>
              <a:buNone/>
              <a:defRPr sz="2058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rgbClr val="888888"/>
              </a:buClr>
              <a:buSzPts val="2058"/>
              <a:buNone/>
              <a:defRPr sz="2058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rgbClr val="888888"/>
              </a:buClr>
              <a:buSzPts val="2058"/>
              <a:buNone/>
              <a:defRPr sz="2058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rgbClr val="888888"/>
              </a:buClr>
              <a:buSzPts val="2058"/>
              <a:buNone/>
              <a:defRPr sz="2058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dt" idx="10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ftr" idx="11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sldNum" idx="12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4"/>
          <p:cNvSpPr txBox="1">
            <a:spLocks noGrp="1"/>
          </p:cNvSpPr>
          <p:nvPr>
            <p:ph type="title"/>
          </p:nvPr>
        </p:nvSpPr>
        <p:spPr>
          <a:xfrm>
            <a:off x="1212850" y="469900"/>
            <a:ext cx="15214600" cy="170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1"/>
          </p:nvPr>
        </p:nvSpPr>
        <p:spPr>
          <a:xfrm>
            <a:off x="1212770" y="2347957"/>
            <a:ext cx="7497128" cy="559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2"/>
          </p:nvPr>
        </p:nvSpPr>
        <p:spPr>
          <a:xfrm>
            <a:off x="8930402" y="2347957"/>
            <a:ext cx="7497128" cy="5596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dt" idx="10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ftr" idx="11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sldNum" idx="12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1215068" y="469592"/>
            <a:ext cx="15214758" cy="1704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1"/>
          </p:nvPr>
        </p:nvSpPr>
        <p:spPr>
          <a:xfrm>
            <a:off x="1215069" y="2162163"/>
            <a:ext cx="7462673" cy="1059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88"/>
              </a:spcBef>
              <a:spcAft>
                <a:spcPts val="0"/>
              </a:spcAft>
              <a:buClr>
                <a:schemeClr val="dk1"/>
              </a:buClr>
              <a:buSzPts val="3087"/>
              <a:buNone/>
              <a:defRPr sz="3087" b="1"/>
            </a:lvl1pPr>
            <a:lvl2pPr marL="914400" lvl="1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72"/>
              <a:buNone/>
              <a:defRPr sz="2572" b="1"/>
            </a:lvl2pPr>
            <a:lvl3pPr marL="1371600" lvl="2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315"/>
              <a:buNone/>
              <a:defRPr sz="2315" b="1"/>
            </a:lvl3pPr>
            <a:lvl4pPr marL="1828800" lvl="3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 b="1"/>
            </a:lvl4pPr>
            <a:lvl5pPr marL="2286000" lvl="4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 b="1"/>
            </a:lvl5pPr>
            <a:lvl6pPr marL="2743200" lvl="5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 b="1"/>
            </a:lvl6pPr>
            <a:lvl7pPr marL="3200400" lvl="6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 b="1"/>
            </a:lvl7pPr>
            <a:lvl8pPr marL="3657600" lvl="7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 b="1"/>
            </a:lvl8pPr>
            <a:lvl9pPr marL="4114800" lvl="8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 b="1"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body" idx="2"/>
          </p:nvPr>
        </p:nvSpPr>
        <p:spPr>
          <a:xfrm>
            <a:off x="1215069" y="3221805"/>
            <a:ext cx="7462673" cy="4738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body" idx="3"/>
          </p:nvPr>
        </p:nvSpPr>
        <p:spPr>
          <a:xfrm>
            <a:off x="8930402" y="2162163"/>
            <a:ext cx="7499425" cy="1059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288"/>
              </a:spcBef>
              <a:spcAft>
                <a:spcPts val="0"/>
              </a:spcAft>
              <a:buClr>
                <a:schemeClr val="dk1"/>
              </a:buClr>
              <a:buSzPts val="3087"/>
              <a:buNone/>
              <a:defRPr sz="3087" b="1"/>
            </a:lvl1pPr>
            <a:lvl2pPr marL="914400" lvl="1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72"/>
              <a:buNone/>
              <a:defRPr sz="2572" b="1"/>
            </a:lvl2pPr>
            <a:lvl3pPr marL="1371600" lvl="2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315"/>
              <a:buNone/>
              <a:defRPr sz="2315" b="1"/>
            </a:lvl3pPr>
            <a:lvl4pPr marL="1828800" lvl="3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 b="1"/>
            </a:lvl4pPr>
            <a:lvl5pPr marL="2286000" lvl="4" indent="-2286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 b="1"/>
            </a:lvl5pPr>
            <a:lvl6pPr marL="2743200" lvl="5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 b="1"/>
            </a:lvl6pPr>
            <a:lvl7pPr marL="3200400" lvl="6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 b="1"/>
            </a:lvl7pPr>
            <a:lvl8pPr marL="3657600" lvl="7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 b="1"/>
            </a:lvl8pPr>
            <a:lvl9pPr marL="4114800" lvl="8" indent="-2286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058"/>
              <a:buNone/>
              <a:defRPr sz="2058" b="1"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body" idx="4"/>
          </p:nvPr>
        </p:nvSpPr>
        <p:spPr>
          <a:xfrm>
            <a:off x="8930402" y="3221805"/>
            <a:ext cx="7499425" cy="4738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8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dt" idx="10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ftr" idx="11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sldNum" idx="12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6"/>
          <p:cNvSpPr txBox="1">
            <a:spLocks noGrp="1"/>
          </p:cNvSpPr>
          <p:nvPr>
            <p:ph type="title"/>
          </p:nvPr>
        </p:nvSpPr>
        <p:spPr>
          <a:xfrm>
            <a:off x="1212850" y="469900"/>
            <a:ext cx="15214600" cy="170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dt" idx="10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ftr" idx="11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sldNum" idx="12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543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title"/>
          </p:nvPr>
        </p:nvSpPr>
        <p:spPr>
          <a:xfrm>
            <a:off x="1212850" y="469900"/>
            <a:ext cx="15214600" cy="170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body" idx="1"/>
          </p:nvPr>
        </p:nvSpPr>
        <p:spPr>
          <a:xfrm>
            <a:off x="1212850" y="2347913"/>
            <a:ext cx="15214600" cy="559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200" algn="l" rtl="0">
              <a:lnSpc>
                <a:spcPct val="90000"/>
              </a:lnSpc>
              <a:spcBef>
                <a:spcPts val="1288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1910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735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  <a:defRPr sz="2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7465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4650" algn="l" rtl="0">
              <a:lnSpc>
                <a:spcPct val="90000"/>
              </a:lnSpc>
              <a:spcBef>
                <a:spcPts val="638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75602" algn="l" rtl="0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315"/>
              <a:buFont typeface="Arial"/>
              <a:buChar char="•"/>
              <a:defRPr sz="23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5602" algn="l" rtl="0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315"/>
              <a:buFont typeface="Arial"/>
              <a:buChar char="•"/>
              <a:defRPr sz="23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5602" algn="l" rtl="0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315"/>
              <a:buFont typeface="Arial"/>
              <a:buChar char="•"/>
              <a:defRPr sz="23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5602" algn="l" rtl="0">
              <a:lnSpc>
                <a:spcPct val="90000"/>
              </a:lnSpc>
              <a:spcBef>
                <a:spcPts val="643"/>
              </a:spcBef>
              <a:spcAft>
                <a:spcPts val="0"/>
              </a:spcAft>
              <a:buClr>
                <a:schemeClr val="dk1"/>
              </a:buClr>
              <a:buSzPts val="2315"/>
              <a:buFont typeface="Arial"/>
              <a:buChar char="•"/>
              <a:defRPr sz="231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7"/>
          <p:cNvSpPr txBox="1">
            <a:spLocks noGrp="1"/>
          </p:cNvSpPr>
          <p:nvPr>
            <p:ph type="dt" idx="10"/>
          </p:nvPr>
        </p:nvSpPr>
        <p:spPr>
          <a:xfrm>
            <a:off x="121285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4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7"/>
          <p:cNvSpPr txBox="1">
            <a:spLocks noGrp="1"/>
          </p:cNvSpPr>
          <p:nvPr>
            <p:ph type="ftr" idx="11"/>
          </p:nvPr>
        </p:nvSpPr>
        <p:spPr>
          <a:xfrm>
            <a:off x="5843588" y="8175625"/>
            <a:ext cx="5953125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4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7"/>
          <p:cNvSpPr txBox="1">
            <a:spLocks noGrp="1"/>
          </p:cNvSpPr>
          <p:nvPr>
            <p:ph type="sldNum" idx="12"/>
          </p:nvPr>
        </p:nvSpPr>
        <p:spPr>
          <a:xfrm>
            <a:off x="12458700" y="8175625"/>
            <a:ext cx="3968750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54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54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54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54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54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54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54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54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54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twinkl.cl/resources/chile-teaching-resources/educacion-basica-chile-teaching-resources" TargetMode="External"/><Relationship Id="rId4" Type="http://schemas.openxmlformats.org/officeDocument/2006/relationships/hyperlink" Target="https://www.twinkl.co.uk/resources/ks1-twinkl-originals-key-stage-1/twinkl-educational-publishing-fiction-story-books-story-primary-resources-english-key-stage-1/harolds-worst-nightmare-fiction-ks1-twinkl-originals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hyperlink" Target="https://www.twinkl.cl/resources/chile-teaching-resources/educacion-basica-chile-teaching-resource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www.twinkl.co.uk/resources/ks1-twinkl-originals-key-stage-1/twinkl-educational-publishing-fiction-story-books-story-primary-resources-english-key-stage-1/harolds-worst-nightmare-fiction-ks1-twinkl-original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>
            <a:hlinkClick r:id="rId4"/>
          </p:cNvPr>
          <p:cNvSpPr/>
          <p:nvPr/>
        </p:nvSpPr>
        <p:spPr>
          <a:xfrm>
            <a:off x="15876105" y="238539"/>
            <a:ext cx="1444487" cy="104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ángulo 1">
            <a:hlinkClick r:id="rId5"/>
            <a:extLst>
              <a:ext uri="{FF2B5EF4-FFF2-40B4-BE49-F238E27FC236}">
                <a16:creationId xmlns:a16="http://schemas.microsoft.com/office/drawing/2014/main" id="{BFC81A77-3C68-D62F-07FC-5B9AB03D07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574507"/>
            <a:ext cx="17640300" cy="124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/>
          <p:nvPr/>
        </p:nvSpPr>
        <p:spPr>
          <a:xfrm>
            <a:off x="963614" y="501308"/>
            <a:ext cx="6258822" cy="833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1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Pero Harold no podía dormir. Oía un murmullo muy pequeño y muy triste.</a:t>
            </a:r>
          </a:p>
        </p:txBody>
      </p:sp>
      <p:sp>
        <p:nvSpPr>
          <p:cNvPr id="166" name="Google Shape;166;p10"/>
          <p:cNvSpPr/>
          <p:nvPr/>
        </p:nvSpPr>
        <p:spPr>
          <a:xfrm>
            <a:off x="9918700" y="501308"/>
            <a:ext cx="6618288" cy="11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lvl="0"/>
            <a:r>
              <a:rPr lang="es-MX" sz="2100" dirty="0">
                <a:solidFill>
                  <a:schemeClr val="dk1"/>
                </a:solidFill>
                <a:latin typeface="Twinkl" pitchFamily="2" charset="0"/>
              </a:rPr>
              <a:t>Harold miró a Muffin. </a:t>
            </a:r>
          </a:p>
          <a:p>
            <a:pPr lvl="0"/>
            <a:r>
              <a:rPr lang="es-MX" sz="2100" dirty="0">
                <a:solidFill>
                  <a:schemeClr val="dk1"/>
                </a:solidFill>
                <a:latin typeface="Twinkl" pitchFamily="2" charset="0"/>
              </a:rPr>
              <a:t>Parecía tan pequeña y sola.</a:t>
            </a:r>
            <a:r>
              <a:rPr lang="en-GB" sz="2100" dirty="0">
                <a:solidFill>
                  <a:schemeClr val="dk1"/>
                </a:solidFill>
                <a:latin typeface="Twinkl" pitchFamily="2" charset="0"/>
                <a:sym typeface="Arial"/>
              </a:rPr>
              <a:t/>
            </a:r>
            <a:br>
              <a:rPr lang="en-GB" sz="21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endParaRPr sz="21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cxnSp>
        <p:nvCxnSpPr>
          <p:cNvPr id="167" name="Google Shape;167;p10"/>
          <p:cNvCxnSpPr/>
          <p:nvPr/>
        </p:nvCxnSpPr>
        <p:spPr>
          <a:xfrm>
            <a:off x="8820150" y="0"/>
            <a:ext cx="0" cy="8820150"/>
          </a:xfrm>
          <a:prstGeom prst="straightConnector1">
            <a:avLst/>
          </a:prstGeom>
          <a:noFill/>
          <a:ln w="9525" cap="flat" cmpd="sng">
            <a:solidFill>
              <a:srgbClr val="A5A5A5">
                <a:alpha val="43921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2700" dist="12700" algn="l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/>
      <p:bldP spid="1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/>
          <p:nvPr/>
        </p:nvSpPr>
        <p:spPr>
          <a:xfrm>
            <a:off x="963613" y="501108"/>
            <a:ext cx="6757987" cy="11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1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Repentinamente, Harold recordó cuando era así de pequeño y sentía miedo. Bajó de su escondite sigilosamente.</a:t>
            </a:r>
          </a:p>
        </p:txBody>
      </p:sp>
      <p:sp>
        <p:nvSpPr>
          <p:cNvPr id="175" name="Google Shape;175;p11"/>
          <p:cNvSpPr/>
          <p:nvPr/>
        </p:nvSpPr>
        <p:spPr>
          <a:xfrm>
            <a:off x="9918700" y="501108"/>
            <a:ext cx="6618288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lvl="0"/>
            <a:r>
              <a:rPr lang="es-MX" sz="2100" dirty="0">
                <a:solidFill>
                  <a:schemeClr val="dk1"/>
                </a:solidFill>
                <a:latin typeface="Twinkl" pitchFamily="2" charset="0"/>
              </a:rPr>
              <a:t>Harold se acurrucó al lado de Muffin.</a:t>
            </a:r>
          </a:p>
        </p:txBody>
      </p:sp>
      <p:cxnSp>
        <p:nvCxnSpPr>
          <p:cNvPr id="176" name="Google Shape;176;p11"/>
          <p:cNvCxnSpPr/>
          <p:nvPr/>
        </p:nvCxnSpPr>
        <p:spPr>
          <a:xfrm>
            <a:off x="8820150" y="0"/>
            <a:ext cx="0" cy="8820150"/>
          </a:xfrm>
          <a:prstGeom prst="straightConnector1">
            <a:avLst/>
          </a:prstGeom>
          <a:noFill/>
          <a:ln w="9525" cap="flat" cmpd="sng">
            <a:solidFill>
              <a:srgbClr val="A5A5A5">
                <a:alpha val="43921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2700" dist="12700" algn="l" rotWithShape="0">
              <a:srgbClr val="000000">
                <a:alpha val="40000"/>
              </a:srgbClr>
            </a:outerShdw>
          </a:effectLst>
        </p:spPr>
      </p:cxnSp>
      <p:sp>
        <p:nvSpPr>
          <p:cNvPr id="177" name="Google Shape;177;p11"/>
          <p:cNvSpPr/>
          <p:nvPr/>
        </p:nvSpPr>
        <p:spPr>
          <a:xfrm>
            <a:off x="10013950" y="7427410"/>
            <a:ext cx="6618288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lvl="0" algn="r"/>
            <a:r>
              <a:rPr lang="es-MX" sz="2100" dirty="0">
                <a:solidFill>
                  <a:schemeClr val="dk1"/>
                </a:solidFill>
                <a:latin typeface="Twinkl" pitchFamily="2" charset="0"/>
              </a:rPr>
              <a:t>Pronto, ambos se quedaron dormidos.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/>
      <p:bldP spid="175" grpId="0"/>
      <p:bldP spid="17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"/>
          <p:cNvSpPr/>
          <p:nvPr/>
        </p:nvSpPr>
        <p:spPr>
          <a:xfrm>
            <a:off x="330150" y="490550"/>
            <a:ext cx="7763700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1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Al día siguiente, Harold enseñó a Muffin a jugar educadamente...</a:t>
            </a:r>
          </a:p>
        </p:txBody>
      </p:sp>
      <p:sp>
        <p:nvSpPr>
          <p:cNvPr id="183" name="Google Shape;183;p12"/>
          <p:cNvSpPr/>
          <p:nvPr/>
        </p:nvSpPr>
        <p:spPr>
          <a:xfrm>
            <a:off x="9918700" y="490513"/>
            <a:ext cx="6618300" cy="833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lvl="0"/>
            <a:r>
              <a:rPr lang="es-MX" sz="2100" dirty="0">
                <a:solidFill>
                  <a:schemeClr val="dk1"/>
                </a:solidFill>
                <a:latin typeface="Twinkl" pitchFamily="2" charset="0"/>
              </a:rPr>
              <a:t>...cómo dormir la siesta</a:t>
            </a:r>
            <a:br>
              <a:rPr lang="es-MX" sz="2100" dirty="0">
                <a:solidFill>
                  <a:schemeClr val="dk1"/>
                </a:solidFill>
                <a:latin typeface="Twinkl" pitchFamily="2" charset="0"/>
              </a:rPr>
            </a:br>
            <a:r>
              <a:rPr lang="es-MX" sz="2100" dirty="0">
                <a:solidFill>
                  <a:schemeClr val="dk1"/>
                </a:solidFill>
                <a:latin typeface="Twinkl" pitchFamily="2" charset="0"/>
              </a:rPr>
              <a:t>adecuadamente...</a:t>
            </a:r>
          </a:p>
        </p:txBody>
      </p:sp>
      <p:cxnSp>
        <p:nvCxnSpPr>
          <p:cNvPr id="184" name="Google Shape;184;p12"/>
          <p:cNvCxnSpPr/>
          <p:nvPr/>
        </p:nvCxnSpPr>
        <p:spPr>
          <a:xfrm>
            <a:off x="8820150" y="0"/>
            <a:ext cx="0" cy="8820150"/>
          </a:xfrm>
          <a:prstGeom prst="straightConnector1">
            <a:avLst/>
          </a:prstGeom>
          <a:noFill/>
          <a:ln w="9525" cap="flat" cmpd="sng">
            <a:solidFill>
              <a:srgbClr val="A5A5A5">
                <a:alpha val="43921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2700" dist="12700" algn="l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  <p:bldP spid="18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"/>
          <p:cNvSpPr/>
          <p:nvPr/>
        </p:nvSpPr>
        <p:spPr>
          <a:xfrm>
            <a:off x="963613" y="490538"/>
            <a:ext cx="6757987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...y </a:t>
            </a:r>
            <a:r>
              <a:rPr lang="en-GB" sz="2100" b="0" i="0" u="none" strike="noStrike" cap="none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cómo</a:t>
            </a:r>
            <a:r>
              <a:rPr lang="en-GB" sz="21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 comer </a:t>
            </a:r>
            <a:r>
              <a:rPr lang="en-GB" sz="2100" b="0" i="0" u="none" strike="noStrike" cap="none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limpiamente</a:t>
            </a:r>
            <a:r>
              <a:rPr lang="en-GB" sz="21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</a:p>
        </p:txBody>
      </p:sp>
      <p:sp>
        <p:nvSpPr>
          <p:cNvPr id="190" name="Google Shape;190;p13"/>
          <p:cNvSpPr/>
          <p:nvPr/>
        </p:nvSpPr>
        <p:spPr>
          <a:xfrm>
            <a:off x="9918702" y="490538"/>
            <a:ext cx="6417668" cy="833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lvl="0"/>
            <a:r>
              <a:rPr lang="es-MX" sz="2100" dirty="0">
                <a:solidFill>
                  <a:schemeClr val="dk1"/>
                </a:solidFill>
                <a:latin typeface="Twinkl" pitchFamily="2" charset="0"/>
              </a:rPr>
              <a:t>Por la tarde, Harold y Muffin encontraron el lugar perfecto para acurrucarse con los humanos.</a:t>
            </a:r>
          </a:p>
        </p:txBody>
      </p:sp>
      <p:cxnSp>
        <p:nvCxnSpPr>
          <p:cNvPr id="191" name="Google Shape;191;p13"/>
          <p:cNvCxnSpPr/>
          <p:nvPr/>
        </p:nvCxnSpPr>
        <p:spPr>
          <a:xfrm>
            <a:off x="8820150" y="0"/>
            <a:ext cx="0" cy="8820150"/>
          </a:xfrm>
          <a:prstGeom prst="straightConnector1">
            <a:avLst/>
          </a:prstGeom>
          <a:noFill/>
          <a:ln w="9525" cap="flat" cmpd="sng">
            <a:solidFill>
              <a:srgbClr val="A5A5A5">
                <a:alpha val="43921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2700" dist="12700" algn="l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1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"/>
          <p:cNvSpPr/>
          <p:nvPr/>
        </p:nvSpPr>
        <p:spPr>
          <a:xfrm>
            <a:off x="963612" y="490538"/>
            <a:ext cx="5319621" cy="833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1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Después de todo, puede que tener a Muffin cerca no sea tan malo.</a:t>
            </a:r>
          </a:p>
        </p:txBody>
      </p:sp>
      <p:cxnSp>
        <p:nvCxnSpPr>
          <p:cNvPr id="198" name="Google Shape;198;p14"/>
          <p:cNvCxnSpPr/>
          <p:nvPr/>
        </p:nvCxnSpPr>
        <p:spPr>
          <a:xfrm>
            <a:off x="8820150" y="0"/>
            <a:ext cx="0" cy="8820150"/>
          </a:xfrm>
          <a:prstGeom prst="straightConnector1">
            <a:avLst/>
          </a:prstGeom>
          <a:noFill/>
          <a:ln w="9525" cap="flat" cmpd="sng">
            <a:solidFill>
              <a:srgbClr val="A5A5A5">
                <a:alpha val="43921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2700" dist="12700" algn="l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>
            <a:hlinkClick r:id="rId4"/>
          </p:cNvPr>
          <p:cNvSpPr/>
          <p:nvPr/>
        </p:nvSpPr>
        <p:spPr>
          <a:xfrm>
            <a:off x="8071402" y="3021495"/>
            <a:ext cx="1444487" cy="1046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8A3834C-3217-9DF1-56F0-0B581956EE9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/>
          <a:stretch/>
        </p:blipFill>
        <p:spPr>
          <a:xfrm>
            <a:off x="3755232" y="4525819"/>
            <a:ext cx="2251864" cy="1162988"/>
          </a:xfrm>
          <a:prstGeom prst="rect">
            <a:avLst/>
          </a:prstGeom>
        </p:spPr>
      </p:pic>
      <p:pic>
        <p:nvPicPr>
          <p:cNvPr id="5" name="Imagen 4" descr="Un conjunto de letras blancas en un fondo blanco&#10;&#10;Descripción generada automáticamente con confianza baja">
            <a:extLst>
              <a:ext uri="{FF2B5EF4-FFF2-40B4-BE49-F238E27FC236}">
                <a16:creationId xmlns:a16="http://schemas.microsoft.com/office/drawing/2014/main" id="{269E2A9F-EF67-48CC-2066-6DE52295F5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690"/>
            <a:ext cx="17640300" cy="8768770"/>
          </a:xfrm>
          <a:prstGeom prst="rect">
            <a:avLst/>
          </a:prstGeom>
        </p:spPr>
      </p:pic>
      <p:sp>
        <p:nvSpPr>
          <p:cNvPr id="6" name="Rectángulo 5">
            <a:hlinkClick r:id="rId7"/>
            <a:extLst>
              <a:ext uri="{FF2B5EF4-FFF2-40B4-BE49-F238E27FC236}">
                <a16:creationId xmlns:a16="http://schemas.microsoft.com/office/drawing/2014/main" id="{02369E78-E926-8457-5D07-B8C585E73D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574507"/>
            <a:ext cx="17640300" cy="1245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/>
          <p:nvPr/>
        </p:nvSpPr>
        <p:spPr>
          <a:xfrm>
            <a:off x="963613" y="504186"/>
            <a:ext cx="6757987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1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Harold era el gato más afortunado del mundo.</a:t>
            </a:r>
          </a:p>
        </p:txBody>
      </p:sp>
      <p:sp>
        <p:nvSpPr>
          <p:cNvPr id="108" name="Google Shape;108;p3"/>
          <p:cNvSpPr/>
          <p:nvPr/>
        </p:nvSpPr>
        <p:spPr>
          <a:xfrm>
            <a:off x="10011464" y="490538"/>
            <a:ext cx="6618288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lvl="0" algn="r"/>
            <a:r>
              <a:rPr lang="en-GB" sz="2100" dirty="0" err="1">
                <a:solidFill>
                  <a:schemeClr val="dk1"/>
                </a:solidFill>
                <a:latin typeface="Twinkl" pitchFamily="2" charset="0"/>
              </a:rPr>
              <a:t>Su</a:t>
            </a:r>
            <a:r>
              <a:rPr lang="en-GB" sz="2100" dirty="0">
                <a:solidFill>
                  <a:schemeClr val="dk1"/>
                </a:solidFill>
                <a:latin typeface="Twinkl" pitchFamily="2" charset="0"/>
              </a:rPr>
              <a:t> </a:t>
            </a:r>
            <a:r>
              <a:rPr lang="en-GB" sz="2100" dirty="0" err="1">
                <a:solidFill>
                  <a:schemeClr val="dk1"/>
                </a:solidFill>
                <a:latin typeface="Twinkl" pitchFamily="2" charset="0"/>
              </a:rPr>
              <a:t>vida</a:t>
            </a:r>
            <a:r>
              <a:rPr lang="en-GB" sz="2100" dirty="0">
                <a:solidFill>
                  <a:schemeClr val="dk1"/>
                </a:solidFill>
                <a:latin typeface="Twinkl" pitchFamily="2" charset="0"/>
              </a:rPr>
              <a:t> era perfecta.</a:t>
            </a:r>
          </a:p>
        </p:txBody>
      </p:sp>
      <p:cxnSp>
        <p:nvCxnSpPr>
          <p:cNvPr id="109" name="Google Shape;109;p3"/>
          <p:cNvCxnSpPr/>
          <p:nvPr/>
        </p:nvCxnSpPr>
        <p:spPr>
          <a:xfrm>
            <a:off x="8820150" y="0"/>
            <a:ext cx="0" cy="8820150"/>
          </a:xfrm>
          <a:prstGeom prst="straightConnector1">
            <a:avLst/>
          </a:prstGeom>
          <a:noFill/>
          <a:ln w="9525" cap="flat" cmpd="sng">
            <a:solidFill>
              <a:srgbClr val="A5A5A5">
                <a:alpha val="43921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2700" dist="12700" algn="l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/>
          <p:nvPr/>
        </p:nvSpPr>
        <p:spPr>
          <a:xfrm>
            <a:off x="9918700" y="509224"/>
            <a:ext cx="6618288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lvl="0"/>
            <a:r>
              <a:rPr lang="en-GB" sz="2100" dirty="0">
                <a:solidFill>
                  <a:schemeClr val="dk1"/>
                </a:solidFill>
                <a:latin typeface="Twinkl" pitchFamily="2" charset="0"/>
              </a:rPr>
              <a:t>Harold </a:t>
            </a:r>
            <a:r>
              <a:rPr lang="en-GB" sz="2100" dirty="0" err="1">
                <a:solidFill>
                  <a:schemeClr val="dk1"/>
                </a:solidFill>
                <a:latin typeface="Twinkl" pitchFamily="2" charset="0"/>
              </a:rPr>
              <a:t>amaba</a:t>
            </a:r>
            <a:r>
              <a:rPr lang="en-GB" sz="2100" dirty="0">
                <a:solidFill>
                  <a:schemeClr val="dk1"/>
                </a:solidFill>
                <a:latin typeface="Twinkl" pitchFamily="2" charset="0"/>
              </a:rPr>
              <a:t> comer.</a:t>
            </a:r>
          </a:p>
        </p:txBody>
      </p:sp>
      <p:cxnSp>
        <p:nvCxnSpPr>
          <p:cNvPr id="116" name="Google Shape;116;p4"/>
          <p:cNvCxnSpPr/>
          <p:nvPr/>
        </p:nvCxnSpPr>
        <p:spPr>
          <a:xfrm>
            <a:off x="8820150" y="0"/>
            <a:ext cx="0" cy="8820150"/>
          </a:xfrm>
          <a:prstGeom prst="straightConnector1">
            <a:avLst/>
          </a:prstGeom>
          <a:noFill/>
          <a:ln w="9525" cap="flat" cmpd="sng">
            <a:solidFill>
              <a:srgbClr val="A5A5A5">
                <a:alpha val="43921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2700" dist="12700" algn="l" rotWithShape="0">
              <a:srgbClr val="000000">
                <a:alpha val="40000"/>
              </a:srgbClr>
            </a:outerShdw>
          </a:effectLst>
        </p:spPr>
      </p:cxnSp>
      <p:sp>
        <p:nvSpPr>
          <p:cNvPr id="117" name="Google Shape;117;p4"/>
          <p:cNvSpPr/>
          <p:nvPr/>
        </p:nvSpPr>
        <p:spPr>
          <a:xfrm>
            <a:off x="1019107" y="4343815"/>
            <a:ext cx="6757987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1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Harold adoraba la hora de la siesta.</a:t>
            </a:r>
          </a:p>
        </p:txBody>
      </p:sp>
      <p:sp>
        <p:nvSpPr>
          <p:cNvPr id="118" name="Google Shape;118;p4"/>
          <p:cNvSpPr/>
          <p:nvPr/>
        </p:nvSpPr>
        <p:spPr>
          <a:xfrm>
            <a:off x="9974194" y="4343815"/>
            <a:ext cx="6618288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lvl="0" algn="r"/>
            <a:r>
              <a:rPr lang="es-MX" sz="2100" dirty="0">
                <a:solidFill>
                  <a:schemeClr val="dk1"/>
                </a:solidFill>
                <a:latin typeface="Twinkl" pitchFamily="2" charset="0"/>
              </a:rPr>
              <a:t>A Harold le fascinaba acurrucarse.</a:t>
            </a:r>
          </a:p>
        </p:txBody>
      </p:sp>
      <p:sp>
        <p:nvSpPr>
          <p:cNvPr id="2" name="Google Shape;107;p3">
            <a:extLst>
              <a:ext uri="{FF2B5EF4-FFF2-40B4-BE49-F238E27FC236}">
                <a16:creationId xmlns:a16="http://schemas.microsoft.com/office/drawing/2014/main" id="{FCAF5E79-E845-0857-BBE4-0E41A76A186A}"/>
              </a:ext>
            </a:extLst>
          </p:cNvPr>
          <p:cNvSpPr/>
          <p:nvPr/>
        </p:nvSpPr>
        <p:spPr>
          <a:xfrm>
            <a:off x="963613" y="490538"/>
            <a:ext cx="6757987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1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A Harold le encantaba jugar.</a:t>
            </a:r>
          </a:p>
        </p:txBody>
      </p:sp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DB26B505-16EF-978D-AA23-DCD8324BDB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869" y="5016380"/>
            <a:ext cx="7324943" cy="3375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7" grpId="0"/>
      <p:bldP spid="11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"/>
          <p:cNvSpPr/>
          <p:nvPr/>
        </p:nvSpPr>
        <p:spPr>
          <a:xfrm>
            <a:off x="963613" y="490538"/>
            <a:ext cx="6757987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1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Un día, los humanos llevaron a casa una caja.</a:t>
            </a:r>
          </a:p>
        </p:txBody>
      </p:sp>
      <p:sp>
        <p:nvSpPr>
          <p:cNvPr id="125" name="Google Shape;125;p5"/>
          <p:cNvSpPr/>
          <p:nvPr/>
        </p:nvSpPr>
        <p:spPr>
          <a:xfrm>
            <a:off x="9589550" y="490550"/>
            <a:ext cx="7716000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lvl="0"/>
            <a:r>
              <a:rPr lang="es-MX" sz="2100" dirty="0">
                <a:solidFill>
                  <a:schemeClr val="dk1"/>
                </a:solidFill>
                <a:latin typeface="Twinkl" pitchFamily="2" charset="0"/>
              </a:rPr>
              <a:t>Pero cuando Harold se acercó, algo extraño sucedió...</a:t>
            </a:r>
          </a:p>
        </p:txBody>
      </p:sp>
      <p:cxnSp>
        <p:nvCxnSpPr>
          <p:cNvPr id="126" name="Google Shape;126;p5"/>
          <p:cNvCxnSpPr/>
          <p:nvPr/>
        </p:nvCxnSpPr>
        <p:spPr>
          <a:xfrm>
            <a:off x="8820150" y="0"/>
            <a:ext cx="0" cy="8820150"/>
          </a:xfrm>
          <a:prstGeom prst="straightConnector1">
            <a:avLst/>
          </a:prstGeom>
          <a:noFill/>
          <a:ln w="9525" cap="flat" cmpd="sng">
            <a:solidFill>
              <a:srgbClr val="A5A5A5">
                <a:alpha val="43921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2700" dist="12700" algn="l" rotWithShape="0">
              <a:srgbClr val="000000">
                <a:alpha val="40000"/>
              </a:srgbClr>
            </a:outerShdw>
          </a:effectLst>
        </p:spPr>
      </p:cxnSp>
      <p:sp>
        <p:nvSpPr>
          <p:cNvPr id="127" name="Google Shape;127;p5"/>
          <p:cNvSpPr/>
          <p:nvPr/>
        </p:nvSpPr>
        <p:spPr>
          <a:xfrm>
            <a:off x="4975760" y="1600850"/>
            <a:ext cx="3141625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Harold </a:t>
            </a:r>
            <a:r>
              <a:rPr lang="en-GB" sz="2100" b="0" i="0" u="none" strike="noStrike" cap="none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amaba</a:t>
            </a:r>
            <a:r>
              <a:rPr lang="en-GB" sz="21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 las </a:t>
            </a:r>
            <a:r>
              <a:rPr lang="en-GB" sz="2100" b="0" i="0" u="none" strike="noStrike" cap="none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cajas</a:t>
            </a:r>
            <a:r>
              <a:rPr lang="en-GB" sz="21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/>
      <p:bldP spid="125" grpId="0"/>
      <p:bldP spid="1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/>
          <p:nvPr/>
        </p:nvSpPr>
        <p:spPr>
          <a:xfrm>
            <a:off x="963613" y="490538"/>
            <a:ext cx="6757987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1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La caja hizo un ruido.</a:t>
            </a:r>
          </a:p>
        </p:txBody>
      </p:sp>
      <p:sp>
        <p:nvSpPr>
          <p:cNvPr id="133" name="Google Shape;133;p6"/>
          <p:cNvSpPr/>
          <p:nvPr/>
        </p:nvSpPr>
        <p:spPr>
          <a:xfrm>
            <a:off x="9918700" y="490538"/>
            <a:ext cx="6618288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lvl="0"/>
            <a:r>
              <a:rPr lang="es-MX" sz="2100" dirty="0">
                <a:solidFill>
                  <a:schemeClr val="dk1"/>
                </a:solidFill>
                <a:latin typeface="Twinkl" pitchFamily="2" charset="0"/>
              </a:rPr>
              <a:t>Los humanos abrieron la caja y en su interior había...</a:t>
            </a:r>
          </a:p>
        </p:txBody>
      </p:sp>
      <p:cxnSp>
        <p:nvCxnSpPr>
          <p:cNvPr id="134" name="Google Shape;134;p6"/>
          <p:cNvCxnSpPr/>
          <p:nvPr/>
        </p:nvCxnSpPr>
        <p:spPr>
          <a:xfrm>
            <a:off x="8820150" y="0"/>
            <a:ext cx="0" cy="8820150"/>
          </a:xfrm>
          <a:prstGeom prst="straightConnector1">
            <a:avLst/>
          </a:prstGeom>
          <a:noFill/>
          <a:ln w="9525" cap="flat" cmpd="sng">
            <a:solidFill>
              <a:srgbClr val="A5A5A5">
                <a:alpha val="43921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2700" dist="12700" algn="l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/>
          <p:nvPr/>
        </p:nvSpPr>
        <p:spPr>
          <a:xfrm>
            <a:off x="963613" y="490538"/>
            <a:ext cx="6757987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1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...la cosa más horrible que Harold jamás había visto.</a:t>
            </a:r>
          </a:p>
        </p:txBody>
      </p:sp>
      <p:sp>
        <p:nvSpPr>
          <p:cNvPr id="141" name="Google Shape;141;p7"/>
          <p:cNvSpPr/>
          <p:nvPr/>
        </p:nvSpPr>
        <p:spPr>
          <a:xfrm>
            <a:off x="9918700" y="490538"/>
            <a:ext cx="6618288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lvl="0"/>
            <a:r>
              <a:rPr lang="en-GB" sz="2100" dirty="0">
                <a:solidFill>
                  <a:schemeClr val="dk1"/>
                </a:solidFill>
                <a:latin typeface="Twinkl" pitchFamily="2" charset="0"/>
              </a:rPr>
              <a:t>Una </a:t>
            </a:r>
            <a:r>
              <a:rPr lang="en-GB" sz="2100" dirty="0" err="1">
                <a:solidFill>
                  <a:schemeClr val="dk1"/>
                </a:solidFill>
                <a:latin typeface="Twinkl" pitchFamily="2" charset="0"/>
              </a:rPr>
              <a:t>gatita</a:t>
            </a:r>
            <a:r>
              <a:rPr lang="en-GB" sz="2100" dirty="0">
                <a:solidFill>
                  <a:schemeClr val="dk1"/>
                </a:solidFill>
                <a:latin typeface="Twinkl" pitchFamily="2" charset="0"/>
              </a:rPr>
              <a:t>.</a:t>
            </a:r>
          </a:p>
        </p:txBody>
      </p:sp>
      <p:cxnSp>
        <p:nvCxnSpPr>
          <p:cNvPr id="142" name="Google Shape;142;p7"/>
          <p:cNvCxnSpPr/>
          <p:nvPr/>
        </p:nvCxnSpPr>
        <p:spPr>
          <a:xfrm>
            <a:off x="8820150" y="0"/>
            <a:ext cx="0" cy="8820150"/>
          </a:xfrm>
          <a:prstGeom prst="straightConnector1">
            <a:avLst/>
          </a:prstGeom>
          <a:noFill/>
          <a:ln w="9525" cap="flat" cmpd="sng">
            <a:solidFill>
              <a:srgbClr val="A5A5A5">
                <a:alpha val="43921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2700" dist="12700" algn="l" rotWithShape="0">
              <a:srgbClr val="000000">
                <a:alpha val="40000"/>
              </a:srgbClr>
            </a:outerShdw>
          </a:effectLst>
        </p:spPr>
      </p:cxnSp>
      <p:sp>
        <p:nvSpPr>
          <p:cNvPr id="143" name="Google Shape;143;p7"/>
          <p:cNvSpPr/>
          <p:nvPr/>
        </p:nvSpPr>
        <p:spPr>
          <a:xfrm>
            <a:off x="10428911" y="1162493"/>
            <a:ext cx="6618288" cy="617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lvl="0"/>
            <a:r>
              <a:rPr lang="en-GB" sz="2800" dirty="0">
                <a:solidFill>
                  <a:schemeClr val="dk1"/>
                </a:solidFill>
                <a:latin typeface="Twinkl" pitchFamily="2" charset="0"/>
              </a:rPr>
              <a:t>Una </a:t>
            </a:r>
            <a:r>
              <a:rPr lang="en-GB" sz="2800" dirty="0" err="1">
                <a:solidFill>
                  <a:schemeClr val="dk1"/>
                </a:solidFill>
                <a:latin typeface="Twinkl" pitchFamily="2" charset="0"/>
              </a:rPr>
              <a:t>gata</a:t>
            </a:r>
            <a:r>
              <a:rPr lang="en-GB" sz="2800" dirty="0">
                <a:solidFill>
                  <a:schemeClr val="dk1"/>
                </a:solidFill>
                <a:latin typeface="Twinkl" pitchFamily="2" charset="0"/>
              </a:rPr>
              <a:t> </a:t>
            </a:r>
            <a:r>
              <a:rPr lang="en-GB" sz="2800" dirty="0" err="1">
                <a:solidFill>
                  <a:schemeClr val="dk1"/>
                </a:solidFill>
                <a:latin typeface="Twinkl" pitchFamily="2" charset="0"/>
              </a:rPr>
              <a:t>diminuta</a:t>
            </a:r>
            <a:r>
              <a:rPr lang="en-GB" sz="2800" dirty="0">
                <a:solidFill>
                  <a:schemeClr val="dk1"/>
                </a:solidFill>
                <a:latin typeface="Twinkl" pitchFamily="2" charset="0"/>
              </a:rPr>
              <a:t>.</a:t>
            </a:r>
          </a:p>
        </p:txBody>
      </p:sp>
      <p:sp>
        <p:nvSpPr>
          <p:cNvPr id="144" name="Google Shape;144;p7"/>
          <p:cNvSpPr/>
          <p:nvPr/>
        </p:nvSpPr>
        <p:spPr>
          <a:xfrm>
            <a:off x="10933044" y="1962826"/>
            <a:ext cx="5867350" cy="679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lvl="0"/>
            <a:r>
              <a:rPr lang="es-MX" sz="3200" b="1" dirty="0">
                <a:solidFill>
                  <a:schemeClr val="dk1"/>
                </a:solidFill>
                <a:latin typeface="Twinkl" pitchFamily="2" charset="0"/>
              </a:rPr>
              <a:t>¡La peor pesadilla de Harold!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5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50"/>
                            </p:stCondLst>
                            <p:childTnLst>
                              <p:par>
                                <p:cTn id="3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3" grpId="0"/>
      <p:bldP spid="144" grpId="0"/>
      <p:bldP spid="14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" name="Google Shape;149;p8"/>
          <p:cNvCxnSpPr/>
          <p:nvPr/>
        </p:nvCxnSpPr>
        <p:spPr>
          <a:xfrm>
            <a:off x="8820150" y="0"/>
            <a:ext cx="0" cy="8820150"/>
          </a:xfrm>
          <a:prstGeom prst="straightConnector1">
            <a:avLst/>
          </a:prstGeom>
          <a:noFill/>
          <a:ln w="9525" cap="flat" cmpd="sng">
            <a:solidFill>
              <a:srgbClr val="A5A5A5">
                <a:alpha val="43921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2700" dist="12700" algn="l" rotWithShape="0">
              <a:srgbClr val="000000">
                <a:alpha val="40000"/>
              </a:srgbClr>
            </a:outerShdw>
          </a:effectLst>
        </p:spPr>
      </p:cxnSp>
      <p:sp>
        <p:nvSpPr>
          <p:cNvPr id="150" name="Google Shape;150;p8"/>
          <p:cNvSpPr/>
          <p:nvPr/>
        </p:nvSpPr>
        <p:spPr>
          <a:xfrm>
            <a:off x="963613" y="503790"/>
            <a:ext cx="6757987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lvl="0" algn="r"/>
            <a:r>
              <a:rPr lang="es-MX" sz="2100" dirty="0">
                <a:solidFill>
                  <a:schemeClr val="dk1"/>
                </a:solidFill>
                <a:latin typeface="Twinkl" pitchFamily="2" charset="0"/>
              </a:rPr>
              <a:t>Muffin arruinó su juego favorito. </a:t>
            </a:r>
            <a:endParaRPr lang="es-MX" sz="2100" i="0" u="none" strike="noStrike" cap="none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51" name="Google Shape;151;p8"/>
          <p:cNvSpPr/>
          <p:nvPr/>
        </p:nvSpPr>
        <p:spPr>
          <a:xfrm>
            <a:off x="9918700" y="503790"/>
            <a:ext cx="6618288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lvl="0" algn="r"/>
            <a:r>
              <a:rPr lang="en-GB" sz="2100" dirty="0">
                <a:solidFill>
                  <a:schemeClr val="dk1"/>
                </a:solidFill>
                <a:latin typeface="Twinkl" pitchFamily="2" charset="0"/>
              </a:rPr>
              <a:t>Muffin </a:t>
            </a:r>
            <a:r>
              <a:rPr lang="en-GB" sz="2100" dirty="0" err="1">
                <a:solidFill>
                  <a:schemeClr val="dk1"/>
                </a:solidFill>
                <a:latin typeface="Twinkl" pitchFamily="2" charset="0"/>
              </a:rPr>
              <a:t>echó</a:t>
            </a:r>
            <a:r>
              <a:rPr lang="en-GB" sz="2100" dirty="0">
                <a:solidFill>
                  <a:schemeClr val="dk1"/>
                </a:solidFill>
                <a:latin typeface="Twinkl" pitchFamily="2" charset="0"/>
              </a:rPr>
              <a:t> a </a:t>
            </a:r>
            <a:r>
              <a:rPr lang="en-GB" sz="2100" dirty="0" err="1">
                <a:solidFill>
                  <a:schemeClr val="dk1"/>
                </a:solidFill>
                <a:latin typeface="Twinkl" pitchFamily="2" charset="0"/>
              </a:rPr>
              <a:t>perder</a:t>
            </a:r>
            <a:r>
              <a:rPr lang="en-GB" sz="2100" dirty="0">
                <a:solidFill>
                  <a:schemeClr val="dk1"/>
                </a:solidFill>
                <a:latin typeface="Twinkl" pitchFamily="2" charset="0"/>
              </a:rPr>
              <a:t> la comida.</a:t>
            </a:r>
          </a:p>
        </p:txBody>
      </p:sp>
      <p:sp>
        <p:nvSpPr>
          <p:cNvPr id="152" name="Google Shape;152;p8"/>
          <p:cNvSpPr/>
          <p:nvPr/>
        </p:nvSpPr>
        <p:spPr>
          <a:xfrm>
            <a:off x="1019107" y="4410075"/>
            <a:ext cx="6757987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Muffin </a:t>
            </a:r>
            <a:r>
              <a:rPr lang="en-GB" sz="2100" b="0" i="0" u="none" strike="noStrike" cap="none" dirty="0" err="1">
                <a:solidFill>
                  <a:schemeClr val="dk1"/>
                </a:solidFill>
                <a:latin typeface="Twinkl" pitchFamily="2" charset="0"/>
                <a:sym typeface="Arial"/>
              </a:rPr>
              <a:t>fastidió</a:t>
            </a:r>
            <a:r>
              <a:rPr lang="en-GB" sz="21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 la siesta.</a:t>
            </a:r>
          </a:p>
        </p:txBody>
      </p:sp>
      <p:sp>
        <p:nvSpPr>
          <p:cNvPr id="153" name="Google Shape;153;p8"/>
          <p:cNvSpPr/>
          <p:nvPr/>
        </p:nvSpPr>
        <p:spPr>
          <a:xfrm>
            <a:off x="9974194" y="4410075"/>
            <a:ext cx="6618300" cy="510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lvl="0"/>
            <a:r>
              <a:rPr lang="es-MX" sz="2100" dirty="0">
                <a:solidFill>
                  <a:schemeClr val="dk1"/>
                </a:solidFill>
                <a:latin typeface="Twinkl" pitchFamily="2" charset="0"/>
              </a:rPr>
              <a:t>Muffin estropeó el momento de acurrucarse.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  <p:bldP spid="151" grpId="0"/>
      <p:bldP spid="152" grpId="0"/>
      <p:bldP spid="1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/>
          <p:nvPr/>
        </p:nvSpPr>
        <p:spPr>
          <a:xfrm>
            <a:off x="963613" y="501308"/>
            <a:ext cx="6757987" cy="833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100" b="0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Cuando la noche llegó, los humanos acostaron a Muffin en la cama...</a:t>
            </a:r>
          </a:p>
        </p:txBody>
      </p:sp>
      <p:sp>
        <p:nvSpPr>
          <p:cNvPr id="159" name="Google Shape;159;p9"/>
          <p:cNvSpPr/>
          <p:nvPr/>
        </p:nvSpPr>
        <p:spPr>
          <a:xfrm>
            <a:off x="9918700" y="501308"/>
            <a:ext cx="6618288" cy="1156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2600" rIns="0" bIns="92600" anchor="t" anchorCtr="0">
            <a:spAutoFit/>
          </a:bodyPr>
          <a:lstStyle/>
          <a:p>
            <a:pPr lvl="0"/>
            <a:r>
              <a:rPr lang="es-MX" sz="2100" dirty="0">
                <a:solidFill>
                  <a:schemeClr val="dk1"/>
                </a:solidFill>
                <a:latin typeface="Twinkl" pitchFamily="2" charset="0"/>
              </a:rPr>
              <a:t>Por fin, Harold podía estar solo. Encontró un lugar que Muffin no podía alcanzar....</a:t>
            </a:r>
            <a:r>
              <a:rPr lang="en-GB" sz="2100" dirty="0">
                <a:solidFill>
                  <a:schemeClr val="dk1"/>
                </a:solidFill>
                <a:latin typeface="Twinkl" pitchFamily="2" charset="0"/>
                <a:sym typeface="Arial"/>
              </a:rPr>
              <a:t/>
            </a:r>
            <a:br>
              <a:rPr lang="en-GB" sz="2100" dirty="0">
                <a:solidFill>
                  <a:schemeClr val="dk1"/>
                </a:solidFill>
                <a:latin typeface="Twinkl" pitchFamily="2" charset="0"/>
                <a:sym typeface="Arial"/>
              </a:rPr>
            </a:br>
            <a:endParaRPr sz="2100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cxnSp>
        <p:nvCxnSpPr>
          <p:cNvPr id="160" name="Google Shape;160;p9"/>
          <p:cNvCxnSpPr/>
          <p:nvPr/>
        </p:nvCxnSpPr>
        <p:spPr>
          <a:xfrm>
            <a:off x="8820150" y="0"/>
            <a:ext cx="0" cy="8820150"/>
          </a:xfrm>
          <a:prstGeom prst="straightConnector1">
            <a:avLst/>
          </a:prstGeom>
          <a:noFill/>
          <a:ln w="9525" cap="flat" cmpd="sng">
            <a:solidFill>
              <a:srgbClr val="A5A5A5">
                <a:alpha val="43921"/>
              </a:srgb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12700" dist="12700" algn="l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/>
      <p:bldP spid="15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282</Words>
  <Application>Microsoft Office PowerPoint</Application>
  <PresentationFormat>Personalizado</PresentationFormat>
  <Paragraphs>32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0" baseType="lpstr">
      <vt:lpstr>Arial</vt:lpstr>
      <vt:lpstr>Calibri</vt:lpstr>
      <vt:lpstr>Twinkl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Twinkl Twinkl</dc:creator>
  <cp:lastModifiedBy>tecno</cp:lastModifiedBy>
  <cp:revision>8</cp:revision>
  <dcterms:created xsi:type="dcterms:W3CDTF">2020-09-30T11:38:05Z</dcterms:created>
  <dcterms:modified xsi:type="dcterms:W3CDTF">2023-10-17T16:11:41Z</dcterms:modified>
</cp:coreProperties>
</file>