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Leuenberger Orellana" userId="9ef1a44271e00f5b" providerId="LiveId" clId="{A5C10F74-DB6C-4BF9-B9B1-14E8ACA6AA10}"/>
    <pc:docChg chg="delSld">
      <pc:chgData name="Karla Leuenberger Orellana" userId="9ef1a44271e00f5b" providerId="LiveId" clId="{A5C10F74-DB6C-4BF9-B9B1-14E8ACA6AA10}" dt="2021-08-24T19:46:55.470" v="0" actId="47"/>
      <pc:docMkLst>
        <pc:docMk/>
      </pc:docMkLst>
      <pc:sldChg chg="del">
        <pc:chgData name="Karla Leuenberger Orellana" userId="9ef1a44271e00f5b" providerId="LiveId" clId="{A5C10F74-DB6C-4BF9-B9B1-14E8ACA6AA10}" dt="2021-08-24T19:46:55.470" v="0" actId="47"/>
        <pc:sldMkLst>
          <pc:docMk/>
          <pc:sldMk cId="1625163161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F22A8-97F8-4A52-BF34-24B5C42F7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3D82A1-AB48-4A00-B4A5-759A4911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97573-926D-4748-A590-05C12449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9163D-4A66-4C87-92B7-E86EB212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1867C-99AC-477D-96D2-E1B9AC28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60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F5CF2-6DA3-4840-833B-7CB77DF6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D7F2F0-1EB5-44CF-A640-885C769AB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5D5E88-6D9A-4675-9511-A974BBBB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14D67-D5D2-46D5-A6A0-A79F3559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594640-1234-4761-96BE-01998AB3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96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E3B1FA-3BBB-46B6-9422-DDA73DC45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607A48-0D22-4C5A-A74F-F86E4942D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EB7410-5F10-48B7-BAD6-2B55CCA3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439A49-551B-4509-8A61-09A36246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CB7B0D-E781-4368-8BFE-D3863D02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618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40A41-6008-4193-ACF1-169D200B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6BF22-BF56-4E8B-936C-FD4945B08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39AC9C-F2EA-4D53-82E8-65025D9E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31A864-75A7-4505-879E-94C1B8BA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1DAA3-F49E-48DB-B608-2DAD1781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11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62A8A-08EF-40D0-B766-CB64E4D2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2DE64E-C981-4C40-8F65-95385F09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CB7655-BBC3-4969-BF36-EC065EB4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31055B-FAEA-44CD-9E71-ADE35014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CE04EB-EF32-420D-9FEE-1F7D2CBA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718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B4A58-C854-42C5-A411-F1B4EA04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39AC21-9B81-4EC1-A70F-57704AEC1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03D2BD-C8A6-43C7-80C3-E6D62C24D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4504E5-88B8-4C67-B14D-400ECC0C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07B05A-8892-4C23-95AD-F85F33D4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39F235-B274-4C48-B1B9-BB8DEBEA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93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998C7-B42B-441E-8809-87FF7841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F7E960-3E32-4CCA-A585-DDAD65FE2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460082-DAC4-4B5D-9942-CFF949BDA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B072C5-DDAE-4413-9CB4-575B86DA4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123226-D644-46DB-B6A0-28F1FF3CB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D8140B-10D9-4CA3-A2FD-7597386B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54E897-0DC6-46D2-84FC-EDDB3CFE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826E29-F936-4ACE-A3B0-5CC2045C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078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FD66-305C-467A-90AC-06370BFE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FBE658-4DA6-4A63-8302-CE52A71A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227B04-C93D-41E9-9C66-B846E73E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D6F71B-34FC-493E-9C48-272D0B6D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55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80539E-5414-42CE-AFB1-B9298BD7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E2F4EA-FFB6-4092-91AF-F29B6D38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3469E9-B37E-4FBB-89A4-9E291067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70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104E2-00D3-4E36-97B9-9CBE7E85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3BFD5C-E0D1-4B4A-9E6E-7951F464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DAAE69-A7D5-41EE-A46D-69B448A09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0C0CA-7BAA-4DC5-9018-DD8AFC6B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63939D-7FE7-404A-8271-D057BFA74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EA5F7D-BBF2-44A6-AC00-DC58FD8A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597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4176E-8388-4F74-B3E9-E1BE2E5E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AE3522-DF15-4A48-A68F-463EDD2CD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4A92E1-DA6B-455D-9DEE-BE4381A48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710F17-DE7A-48A0-9741-2D83FBA2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94D6CA-9050-4963-8B9D-67AA08AA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41165D-2B74-4C5A-9DA1-D569F28A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81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2A1802-ED41-4D0E-9A6B-14141827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703E72-B0AF-4D96-867B-FDCD0FF8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B9E57-7F8A-40DE-83C9-4F0DB34A9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2DCB-9302-4DB5-9C61-A568AEC33EBE}" type="datetimeFigureOut">
              <a:rPr lang="es-CL" smtClean="0"/>
              <a:t>24-08-2021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F8EC0-213F-490A-9B3F-BA25198B9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95268-900F-4E7D-ADFD-A1E2B0739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CD460-AF23-4C9E-98E9-3F3F9DAE49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30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58DBD8-F446-4BE5-96C4-61B3DACB9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38AE38B-8D39-4087-A52C-66F1BBDC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579B361-A714-4C8D-8FFD-4773C445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8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1081CA6-9EF6-444D-985C-9BC45F9AF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1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5F7F3B2-09AD-4D12-A64E-D059D6122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3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51D51A1-1ACE-4FD7-95A9-325880648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DB91889-D1C7-4585-BD26-CE434BA4F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84C0B674-50F2-4200-9454-6CEB3DCE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7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9F96FC8-1093-4B62-9DAC-E4EBF4729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7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Leuenberger Orellana</dc:creator>
  <cp:lastModifiedBy>Karla Leuenberger Orellana</cp:lastModifiedBy>
  <cp:revision>1</cp:revision>
  <dcterms:created xsi:type="dcterms:W3CDTF">2021-08-20T01:09:34Z</dcterms:created>
  <dcterms:modified xsi:type="dcterms:W3CDTF">2021-08-24T19:46:59Z</dcterms:modified>
</cp:coreProperties>
</file>