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730D-3C35-4E6C-A1F4-117BA8A9E53E}" type="datetimeFigureOut">
              <a:rPr lang="es-CL" smtClean="0"/>
              <a:t>25-04-2023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D1EE272-11C8-4A49-B32B-8E821F1B9B3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76505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730D-3C35-4E6C-A1F4-117BA8A9E53E}" type="datetimeFigureOut">
              <a:rPr lang="es-CL" smtClean="0"/>
              <a:t>25-04-2023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D1EE272-11C8-4A49-B32B-8E821F1B9B3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48331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730D-3C35-4E6C-A1F4-117BA8A9E53E}" type="datetimeFigureOut">
              <a:rPr lang="es-CL" smtClean="0"/>
              <a:t>25-04-2023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D1EE272-11C8-4A49-B32B-8E821F1B9B35}" type="slidenum">
              <a:rPr lang="es-CL" smtClean="0"/>
              <a:t>‹Nº›</a:t>
            </a:fld>
            <a:endParaRPr lang="es-CL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377072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730D-3C35-4E6C-A1F4-117BA8A9E53E}" type="datetimeFigureOut">
              <a:rPr lang="es-CL" smtClean="0"/>
              <a:t>25-04-2023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D1EE272-11C8-4A49-B32B-8E821F1B9B3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399635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730D-3C35-4E6C-A1F4-117BA8A9E53E}" type="datetimeFigureOut">
              <a:rPr lang="es-CL" smtClean="0"/>
              <a:t>25-04-2023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D1EE272-11C8-4A49-B32B-8E821F1B9B35}" type="slidenum">
              <a:rPr lang="es-CL" smtClean="0"/>
              <a:t>‹Nº›</a:t>
            </a:fld>
            <a:endParaRPr lang="es-CL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800470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730D-3C35-4E6C-A1F4-117BA8A9E53E}" type="datetimeFigureOut">
              <a:rPr lang="es-CL" smtClean="0"/>
              <a:t>25-04-2023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D1EE272-11C8-4A49-B32B-8E821F1B9B3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533029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730D-3C35-4E6C-A1F4-117BA8A9E53E}" type="datetimeFigureOut">
              <a:rPr lang="es-CL" smtClean="0"/>
              <a:t>25-04-2023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EE272-11C8-4A49-B32B-8E821F1B9B3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308462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730D-3C35-4E6C-A1F4-117BA8A9E53E}" type="datetimeFigureOut">
              <a:rPr lang="es-CL" smtClean="0"/>
              <a:t>25-04-2023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EE272-11C8-4A49-B32B-8E821F1B9B3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05085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730D-3C35-4E6C-A1F4-117BA8A9E53E}" type="datetimeFigureOut">
              <a:rPr lang="es-CL" smtClean="0"/>
              <a:t>25-04-2023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EE272-11C8-4A49-B32B-8E821F1B9B3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71613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730D-3C35-4E6C-A1F4-117BA8A9E53E}" type="datetimeFigureOut">
              <a:rPr lang="es-CL" smtClean="0"/>
              <a:t>25-04-2023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D1EE272-11C8-4A49-B32B-8E821F1B9B3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0795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730D-3C35-4E6C-A1F4-117BA8A9E53E}" type="datetimeFigureOut">
              <a:rPr lang="es-CL" smtClean="0"/>
              <a:t>25-04-2023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D1EE272-11C8-4A49-B32B-8E821F1B9B3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9739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730D-3C35-4E6C-A1F4-117BA8A9E53E}" type="datetimeFigureOut">
              <a:rPr lang="es-CL" smtClean="0"/>
              <a:t>25-04-2023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D1EE272-11C8-4A49-B32B-8E821F1B9B3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06158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730D-3C35-4E6C-A1F4-117BA8A9E53E}" type="datetimeFigureOut">
              <a:rPr lang="es-CL" smtClean="0"/>
              <a:t>25-04-2023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EE272-11C8-4A49-B32B-8E821F1B9B3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20990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730D-3C35-4E6C-A1F4-117BA8A9E53E}" type="datetimeFigureOut">
              <a:rPr lang="es-CL" smtClean="0"/>
              <a:t>25-04-2023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EE272-11C8-4A49-B32B-8E821F1B9B3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43262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730D-3C35-4E6C-A1F4-117BA8A9E53E}" type="datetimeFigureOut">
              <a:rPr lang="es-CL" smtClean="0"/>
              <a:t>25-04-2023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EE272-11C8-4A49-B32B-8E821F1B9B3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4440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730D-3C35-4E6C-A1F4-117BA8A9E53E}" type="datetimeFigureOut">
              <a:rPr lang="es-CL" smtClean="0"/>
              <a:t>25-04-2023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D1EE272-11C8-4A49-B32B-8E821F1B9B3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76538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B730D-3C35-4E6C-A1F4-117BA8A9E53E}" type="datetimeFigureOut">
              <a:rPr lang="es-CL" smtClean="0"/>
              <a:t>25-04-2023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D1EE272-11C8-4A49-B32B-8E821F1B9B3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06246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A0ABC2DE-D5B1-49F4-A53D-6B8ACE9D7A95}"/>
              </a:ext>
            </a:extLst>
          </p:cNvPr>
          <p:cNvSpPr txBox="1"/>
          <p:nvPr/>
        </p:nvSpPr>
        <p:spPr>
          <a:xfrm>
            <a:off x="728871" y="689114"/>
            <a:ext cx="10489093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/>
              <a:t>Actividades lectura domiciliaria</a:t>
            </a:r>
          </a:p>
          <a:p>
            <a:r>
              <a:rPr lang="es-ES" sz="2000" b="1" dirty="0">
                <a:solidFill>
                  <a:srgbClr val="FF0000"/>
                </a:solidFill>
              </a:rPr>
              <a:t>Historia de una gaviota y un gato que le enseñó a volar. </a:t>
            </a:r>
          </a:p>
          <a:p>
            <a:r>
              <a:rPr lang="es-ES" sz="2000" b="1" dirty="0"/>
              <a:t>							Cubo literario</a:t>
            </a:r>
          </a:p>
          <a:p>
            <a:endParaRPr lang="es-CL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3E94A1B-ABB6-4B01-9F3C-032AF9C7C94B}"/>
              </a:ext>
            </a:extLst>
          </p:cNvPr>
          <p:cNvSpPr txBox="1"/>
          <p:nvPr/>
        </p:nvSpPr>
        <p:spPr>
          <a:xfrm>
            <a:off x="7898296" y="357809"/>
            <a:ext cx="37529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/>
              <a:t>Correo: mimeca@gmail.com</a:t>
            </a:r>
            <a:endParaRPr lang="es-CL" sz="2000" b="1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2057118-5C6A-4D09-9FF1-94B827F26148}"/>
              </a:ext>
            </a:extLst>
          </p:cNvPr>
          <p:cNvSpPr txBox="1"/>
          <p:nvPr/>
        </p:nvSpPr>
        <p:spPr>
          <a:xfrm>
            <a:off x="1209734" y="1981776"/>
            <a:ext cx="1022487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s-ES" dirty="0"/>
              <a:t>Completar ficha lectura con 18 ideas principales</a:t>
            </a:r>
          </a:p>
          <a:p>
            <a:pPr marL="342900" indent="-342900">
              <a:buAutoNum type="arabicPeriod"/>
            </a:pPr>
            <a:endParaRPr lang="es-ES" dirty="0"/>
          </a:p>
          <a:p>
            <a:pPr marL="342900" indent="-342900">
              <a:buAutoNum type="arabicPeriod"/>
            </a:pPr>
            <a:r>
              <a:rPr lang="es-ES" dirty="0"/>
              <a:t>Completa la siguiente información en tu cuaderno, encierra en un cuadrado cada respuesta.</a:t>
            </a:r>
          </a:p>
          <a:p>
            <a:r>
              <a:rPr lang="es-ES" dirty="0"/>
              <a:t>Solo escribe por un lado de la hoja.</a:t>
            </a:r>
            <a:endParaRPr lang="es-CL" dirty="0"/>
          </a:p>
          <a:p>
            <a:pPr marL="285750" indent="-285750">
              <a:buFontTx/>
              <a:buChar char="-"/>
            </a:pPr>
            <a:r>
              <a:rPr lang="es-CL" b="1" dirty="0"/>
              <a:t>Ambiente.</a:t>
            </a:r>
          </a:p>
          <a:p>
            <a:pPr marL="285750" indent="-285750">
              <a:buFontTx/>
              <a:buChar char="-"/>
            </a:pPr>
            <a:r>
              <a:rPr lang="es-CL" b="1" dirty="0"/>
              <a:t>Tiempo.</a:t>
            </a:r>
          </a:p>
          <a:p>
            <a:pPr marL="285750" indent="-285750">
              <a:buFontTx/>
              <a:buChar char="-"/>
            </a:pPr>
            <a:r>
              <a:rPr lang="es-CL" b="1" dirty="0"/>
              <a:t>Nombre de personajes (mínimo 4)</a:t>
            </a:r>
          </a:p>
          <a:p>
            <a:pPr marL="285750" indent="-285750">
              <a:buFontTx/>
              <a:buChar char="-"/>
            </a:pPr>
            <a:endParaRPr lang="es-CL" b="1" dirty="0"/>
          </a:p>
          <a:p>
            <a:pPr marL="285750" indent="-285750">
              <a:buFontTx/>
              <a:buChar char="-"/>
            </a:pPr>
            <a:endParaRPr lang="es-CL" b="1" dirty="0"/>
          </a:p>
        </p:txBody>
      </p:sp>
      <p:graphicFrame>
        <p:nvGraphicFramePr>
          <p:cNvPr id="7" name="Tabla 7">
            <a:extLst>
              <a:ext uri="{FF2B5EF4-FFF2-40B4-BE49-F238E27FC236}">
                <a16:creationId xmlns:a16="http://schemas.microsoft.com/office/drawing/2014/main" id="{4F51E38C-679B-4398-9106-96DA66D85A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2958207"/>
              </p:ext>
            </p:extLst>
          </p:nvPr>
        </p:nvGraphicFramePr>
        <p:xfrm>
          <a:off x="1519140" y="4460240"/>
          <a:ext cx="10224871" cy="239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5930">
                  <a:extLst>
                    <a:ext uri="{9D8B030D-6E8A-4147-A177-3AD203B41FA5}">
                      <a16:colId xmlns:a16="http://schemas.microsoft.com/office/drawing/2014/main" val="3430322821"/>
                    </a:ext>
                  </a:extLst>
                </a:gridCol>
                <a:gridCol w="4300651">
                  <a:extLst>
                    <a:ext uri="{9D8B030D-6E8A-4147-A177-3AD203B41FA5}">
                      <a16:colId xmlns:a16="http://schemas.microsoft.com/office/drawing/2014/main" val="3268700853"/>
                    </a:ext>
                  </a:extLst>
                </a:gridCol>
                <a:gridCol w="3408290">
                  <a:extLst>
                    <a:ext uri="{9D8B030D-6E8A-4147-A177-3AD203B41FA5}">
                      <a16:colId xmlns:a16="http://schemas.microsoft.com/office/drawing/2014/main" val="1662684242"/>
                    </a:ext>
                  </a:extLst>
                </a:gridCol>
              </a:tblGrid>
              <a:tr h="463825">
                <a:tc>
                  <a:txBody>
                    <a:bodyPr/>
                    <a:lstStyle/>
                    <a:p>
                      <a:r>
                        <a:rPr lang="es-ES" dirty="0"/>
                        <a:t>Nombre de personaje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Rasgos Físicas</a:t>
                      </a:r>
                    </a:p>
                    <a:p>
                      <a:r>
                        <a:rPr lang="es-ES" dirty="0"/>
                        <a:t>(¿</a:t>
                      </a:r>
                      <a:r>
                        <a:rPr lang="es-ES" dirty="0" err="1"/>
                        <a:t>Còmo</a:t>
                      </a:r>
                      <a:r>
                        <a:rPr lang="es-ES" dirty="0"/>
                        <a:t> es físicamente?)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Rasgos de personalidad</a:t>
                      </a:r>
                    </a:p>
                    <a:p>
                      <a:r>
                        <a:rPr lang="es-CL" dirty="0"/>
                        <a:t>(¿qué piensa, como se siente personaje, gustos</a:t>
                      </a:r>
                      <a:r>
                        <a:rPr lang="es-CL" sz="1600" dirty="0"/>
                        <a:t>?)</a:t>
                      </a:r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79715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35629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20947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48435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55666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0098098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26</TotalTime>
  <Words>98</Words>
  <Application>Microsoft Office PowerPoint</Application>
  <PresentationFormat>Panorámica</PresentationFormat>
  <Paragraphs>16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Espiral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admin</dc:creator>
  <cp:lastModifiedBy>admin</cp:lastModifiedBy>
  <cp:revision>3</cp:revision>
  <dcterms:created xsi:type="dcterms:W3CDTF">2023-04-25T11:37:14Z</dcterms:created>
  <dcterms:modified xsi:type="dcterms:W3CDTF">2023-04-25T12:03:28Z</dcterms:modified>
</cp:coreProperties>
</file>