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722548-EB4D-42B6-941A-D7B162348A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A174FA1-61E9-44EF-8F0A-DC19F06049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0961E45-BC21-4E4A-92E1-C90C31B932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F867D-B24C-4D36-A863-11D62154A249}" type="datetimeFigureOut">
              <a:rPr lang="es-CL" smtClean="0"/>
              <a:t>21-04-2023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43697A0-D333-4587-B110-EE23D97ACF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8DC3A6F-2F3E-4945-994D-E467074037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BA765-1F1E-494C-9B61-9DCAF2E4CBE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71541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6932E1-3076-42DA-B409-1E1DDD726F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4CFB1E4-BA21-42E5-8D5E-B7458C9DFD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5994D09-2177-41B3-A33E-DE68228AED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F867D-B24C-4D36-A863-11D62154A249}" type="datetimeFigureOut">
              <a:rPr lang="es-CL" smtClean="0"/>
              <a:t>21-04-2023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B9DEC66-ECF1-4713-809D-28F9721DD9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6B0A8E7-9354-44B2-8724-5C0C71A74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BA765-1F1E-494C-9B61-9DCAF2E4CBE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64349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B0A362B-CEE4-499E-8CE2-4CE14D3B38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68A1FA5-EDD4-48E5-B9BA-6B4E51E748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FB31EA4-8AA9-425E-B0E0-A454AD429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F867D-B24C-4D36-A863-11D62154A249}" type="datetimeFigureOut">
              <a:rPr lang="es-CL" smtClean="0"/>
              <a:t>21-04-2023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1C41016-FEC9-4E80-B74D-477C4053DA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3C1D56C-49E9-44C9-AC7F-864527625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BA765-1F1E-494C-9B61-9DCAF2E4CBE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87150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965528-8F6E-4144-96AE-B4E381D49B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5A793C2-2C68-4245-8AF4-4EC3E796B3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B6484BD-4CD0-4CBC-978F-649A5AC71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F867D-B24C-4D36-A863-11D62154A249}" type="datetimeFigureOut">
              <a:rPr lang="es-CL" smtClean="0"/>
              <a:t>21-04-2023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048F90D-75F7-4477-B2DB-5B6FC2912A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4873D50-95C6-4F7D-BCCF-C5F19636E4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BA765-1F1E-494C-9B61-9DCAF2E4CBE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94450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A74389-0275-4869-B231-0AAD20A413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C24DF2E-A524-41D9-8E85-52480698F1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D5A646A-93D4-4CDB-8F55-BD6B02740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F867D-B24C-4D36-A863-11D62154A249}" type="datetimeFigureOut">
              <a:rPr lang="es-CL" smtClean="0"/>
              <a:t>21-04-2023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BFC0BAF-9731-4CB6-A60B-EE5D082C5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8A73DF1-1002-4239-85CA-3FA87E4D86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BA765-1F1E-494C-9B61-9DCAF2E4CBE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08007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71BC82-2F7D-4FC1-815D-416E3C72A5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297AD7C-1B1B-42C8-89EC-11932EEA1A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AB83358-797A-4973-947B-E6F53FAFFF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E40B4BA-4B57-4302-BAAF-704864324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F867D-B24C-4D36-A863-11D62154A249}" type="datetimeFigureOut">
              <a:rPr lang="es-CL" smtClean="0"/>
              <a:t>21-04-2023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33B8698-C9F0-495E-9BCC-A9B38497A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B049793-2197-49BA-99B9-0CC7AB12AC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BA765-1F1E-494C-9B61-9DCAF2E4CBE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63037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4811D3-E1A5-4D6A-A5F4-8E99ABBE40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4554598-57DF-499C-A431-791469A485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3D8F9D6-8C06-4F2B-AD05-B2FD733C47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F8CB195-3001-4197-912E-DCB640CC12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C0412C4D-77AD-40C8-A106-CF5ECD40D7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5B6C4AE4-D4A9-4F4B-B679-9A7015A72D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F867D-B24C-4D36-A863-11D62154A249}" type="datetimeFigureOut">
              <a:rPr lang="es-CL" smtClean="0"/>
              <a:t>21-04-2023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66E2C207-D7E4-48DF-9766-488B1FBA7B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88B8812B-631A-4D0B-B9FC-27F688126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BA765-1F1E-494C-9B61-9DCAF2E4CBE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04292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131DB2-2E94-4340-AFF2-1FC1C23A92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37D3C9C-6628-41D0-A3B8-F488DBFE2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F867D-B24C-4D36-A863-11D62154A249}" type="datetimeFigureOut">
              <a:rPr lang="es-CL" smtClean="0"/>
              <a:t>21-04-2023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067DE02D-F9D3-4C77-B1EE-0B8F2342E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B973839-2E72-44E9-8333-410C1CA74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BA765-1F1E-494C-9B61-9DCAF2E4CBE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25613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5AE2EDFE-F561-4AC2-91FA-D580114F55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F867D-B24C-4D36-A863-11D62154A249}" type="datetimeFigureOut">
              <a:rPr lang="es-CL" smtClean="0"/>
              <a:t>21-04-2023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43DD92B-8DAB-4F30-8776-D61B9B8159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4ACBEA2-D1FF-4B0C-A0FB-72D21F6BD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BA765-1F1E-494C-9B61-9DCAF2E4CBE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6601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60F74D-E017-41B3-AFD6-19D5D3AE42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A53CF9E-600F-4F96-893E-7BE8F622BB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F64D603-287A-4770-974A-EBD1F36DB1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B426CB6-B8F7-4D89-AE12-FFCA375109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F867D-B24C-4D36-A863-11D62154A249}" type="datetimeFigureOut">
              <a:rPr lang="es-CL" smtClean="0"/>
              <a:t>21-04-2023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59CB281-AAF5-4823-A516-2C93818507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7C1F6ED-2015-43FD-8D8C-39F4BD6A8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BA765-1F1E-494C-9B61-9DCAF2E4CBE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04734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DDB37D8-B3BF-40AB-87CE-6BA7A78510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5F8E4A89-DDAD-469B-BFA0-233BC76D1FD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B101FF5-CFED-4237-AAC8-BD2BC439F7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4C37018-60B0-4D3C-94E9-D6C0548D81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F867D-B24C-4D36-A863-11D62154A249}" type="datetimeFigureOut">
              <a:rPr lang="es-CL" smtClean="0"/>
              <a:t>21-04-2023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2D70D26-EE82-48AA-A60F-DAAB05A91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001A63F-6AAF-42E4-9E72-6A67D6ACE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BA765-1F1E-494C-9B61-9DCAF2E4CBE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79573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A90660A6-E5B7-4C5A-9633-2C311EB14E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5261BEF-D995-4287-AC7A-C8427D6592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C10D4F4-FB38-4B2E-80E0-08486A31A9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6F867D-B24C-4D36-A863-11D62154A249}" type="datetimeFigureOut">
              <a:rPr lang="es-CL" smtClean="0"/>
              <a:t>21-04-2023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7D2A85D-F555-41B8-9390-2C69434571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A907653-E2F8-4930-BCEE-513F3C44B7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1BA765-1F1E-494C-9B61-9DCAF2E4CBE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30362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▷Energía Eléctrica | Qué es la Energía Electrica, Ventajas y ahorro">
            <a:extLst>
              <a:ext uri="{FF2B5EF4-FFF2-40B4-BE49-F238E27FC236}">
                <a16:creationId xmlns:a16="http://schemas.microsoft.com/office/drawing/2014/main" id="{C7A16337-F0DB-4FA8-904D-162B15FE9C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4199"/>
            <a:ext cx="12192000" cy="6882199"/>
          </a:xfrm>
          <a:prstGeom prst="rect">
            <a:avLst/>
          </a:prstGeom>
          <a:noFill/>
          <a:ln w="762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3BD41565-7D02-48F1-B79B-28FB1E66C0E8}"/>
              </a:ext>
            </a:extLst>
          </p:cNvPr>
          <p:cNvSpPr txBox="1"/>
          <p:nvPr/>
        </p:nvSpPr>
        <p:spPr>
          <a:xfrm>
            <a:off x="649356" y="371061"/>
            <a:ext cx="3309945" cy="92333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none" rtlCol="0">
            <a:spAutoFit/>
          </a:bodyPr>
          <a:lstStyle/>
          <a:p>
            <a:r>
              <a:rPr lang="es-ES" sz="5400" dirty="0">
                <a:solidFill>
                  <a:srgbClr val="FF0000"/>
                </a:solidFill>
                <a:latin typeface="Broadway" panose="04040905080B02020502" pitchFamily="82" charset="0"/>
              </a:rPr>
              <a:t>Portada</a:t>
            </a:r>
            <a:endParaRPr lang="es-CL" sz="5400" dirty="0">
              <a:solidFill>
                <a:srgbClr val="FF0000"/>
              </a:solidFill>
              <a:latin typeface="Broadway" panose="04040905080B02020502" pitchFamily="82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B31FEDF2-0A67-4A36-BC89-5B516435206A}"/>
              </a:ext>
            </a:extLst>
          </p:cNvPr>
          <p:cNvSpPr txBox="1"/>
          <p:nvPr/>
        </p:nvSpPr>
        <p:spPr>
          <a:xfrm>
            <a:off x="0" y="4903304"/>
            <a:ext cx="406001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chemeClr val="bg1"/>
                </a:solidFill>
              </a:rPr>
              <a:t>NOMBRE:</a:t>
            </a:r>
          </a:p>
          <a:p>
            <a:r>
              <a:rPr lang="es-ES" sz="3200" dirty="0">
                <a:solidFill>
                  <a:schemeClr val="bg1"/>
                </a:solidFill>
              </a:rPr>
              <a:t>CURSO: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1213419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FEB3AB61-A83F-4AFD-A6FE-48478FB67ABA}"/>
              </a:ext>
            </a:extLst>
          </p:cNvPr>
          <p:cNvSpPr/>
          <p:nvPr/>
        </p:nvSpPr>
        <p:spPr>
          <a:xfrm>
            <a:off x="2205351" y="303648"/>
            <a:ext cx="778129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2. DEFINICIÓN DE ENERGIA</a:t>
            </a:r>
          </a:p>
        </p:txBody>
      </p:sp>
      <p:pic>
        <p:nvPicPr>
          <p:cNvPr id="1026" name="Picture 2" descr="Cuál es la diferencia entre energía renovable, sustentable y ...">
            <a:extLst>
              <a:ext uri="{FF2B5EF4-FFF2-40B4-BE49-F238E27FC236}">
                <a16:creationId xmlns:a16="http://schemas.microsoft.com/office/drawing/2014/main" id="{6D7705E3-257B-4DDD-BAD0-7AAE37505D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6278" y="2888973"/>
            <a:ext cx="6026426" cy="3013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9177A6C4-CAAC-4C34-AB09-77216D915696}"/>
              </a:ext>
            </a:extLst>
          </p:cNvPr>
          <p:cNvSpPr/>
          <p:nvPr/>
        </p:nvSpPr>
        <p:spPr>
          <a:xfrm>
            <a:off x="927652" y="1802296"/>
            <a:ext cx="4081670" cy="42937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434359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D004C135-D704-4656-877F-3293D6AA0678}"/>
              </a:ext>
            </a:extLst>
          </p:cNvPr>
          <p:cNvSpPr/>
          <p:nvPr/>
        </p:nvSpPr>
        <p:spPr>
          <a:xfrm>
            <a:off x="1128101" y="197631"/>
            <a:ext cx="9935798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3. </a:t>
            </a:r>
            <a:r>
              <a:rPr lang="es-E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TRANSFORMACION </a:t>
            </a:r>
          </a:p>
          <a:p>
            <a:pPr algn="ctr"/>
            <a:r>
              <a:rPr lang="es-E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DE ENERGIA </a:t>
            </a:r>
            <a:r>
              <a:rPr lang="es-ES" sz="540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ELECTRICA A SONORA</a:t>
            </a:r>
            <a:endParaRPr lang="es-ES" sz="5400" b="0" cap="none" spc="0" dirty="0">
              <a:ln w="0"/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4" name="Picture 2" descr="Cuál es la diferencia entre energía renovable, sustentable y ...">
            <a:extLst>
              <a:ext uri="{FF2B5EF4-FFF2-40B4-BE49-F238E27FC236}">
                <a16:creationId xmlns:a16="http://schemas.microsoft.com/office/drawing/2014/main" id="{543A2EC7-3797-4E7C-9FC5-FD6BBACD8F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225" y="3429000"/>
            <a:ext cx="6026426" cy="3013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CE667E4C-76DD-4E03-BE8A-0F24F077524C}"/>
              </a:ext>
            </a:extLst>
          </p:cNvPr>
          <p:cNvSpPr/>
          <p:nvPr/>
        </p:nvSpPr>
        <p:spPr>
          <a:xfrm>
            <a:off x="7036904" y="2171700"/>
            <a:ext cx="4803914" cy="42937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8069543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1540B48F-7D88-4A41-88A7-04E438C21C95}"/>
              </a:ext>
            </a:extLst>
          </p:cNvPr>
          <p:cNvSpPr/>
          <p:nvPr/>
        </p:nvSpPr>
        <p:spPr>
          <a:xfrm>
            <a:off x="918339" y="661457"/>
            <a:ext cx="10355335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4. </a:t>
            </a:r>
            <a:r>
              <a:rPr lang="es-E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TRANSFORMACION </a:t>
            </a:r>
          </a:p>
          <a:p>
            <a:pPr algn="ctr"/>
            <a:r>
              <a:rPr lang="es-E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DE ENERGIA </a:t>
            </a:r>
            <a:r>
              <a:rPr lang="es-ES" sz="540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ELECTRICA A LUMINICA</a:t>
            </a:r>
            <a:endParaRPr lang="es-ES" sz="5400" b="0" cap="none" spc="0" dirty="0">
              <a:ln w="0"/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3" name="Picture 2" descr="Cuál es la diferencia entre energía renovable, sustentable y ...">
            <a:extLst>
              <a:ext uri="{FF2B5EF4-FFF2-40B4-BE49-F238E27FC236}">
                <a16:creationId xmlns:a16="http://schemas.microsoft.com/office/drawing/2014/main" id="{24F67DF8-19B1-4BD6-890E-4C341F24B5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3321" y="3183330"/>
            <a:ext cx="5330685" cy="3013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6B3343FB-83FE-4431-8651-5283D90B94E8}"/>
              </a:ext>
            </a:extLst>
          </p:cNvPr>
          <p:cNvSpPr/>
          <p:nvPr/>
        </p:nvSpPr>
        <p:spPr>
          <a:xfrm>
            <a:off x="327994" y="2879644"/>
            <a:ext cx="6026425" cy="36205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1705673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1540B48F-7D88-4A41-88A7-04E438C21C95}"/>
              </a:ext>
            </a:extLst>
          </p:cNvPr>
          <p:cNvSpPr/>
          <p:nvPr/>
        </p:nvSpPr>
        <p:spPr>
          <a:xfrm>
            <a:off x="1063187" y="661457"/>
            <a:ext cx="10065641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5. </a:t>
            </a:r>
            <a:r>
              <a:rPr lang="es-E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TRANSFORMACION </a:t>
            </a:r>
          </a:p>
          <a:p>
            <a:pPr algn="ctr"/>
            <a:r>
              <a:rPr lang="es-E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DE ENERGIA </a:t>
            </a:r>
            <a:r>
              <a:rPr lang="es-ES" sz="540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ELECTRICA A TERMICA</a:t>
            </a:r>
            <a:endParaRPr lang="es-ES" sz="5400" b="0" cap="none" spc="0" dirty="0">
              <a:ln w="0"/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3" name="Picture 2" descr="Cuál es la diferencia entre energía renovable, sustentable y ...">
            <a:extLst>
              <a:ext uri="{FF2B5EF4-FFF2-40B4-BE49-F238E27FC236}">
                <a16:creationId xmlns:a16="http://schemas.microsoft.com/office/drawing/2014/main" id="{45557CE8-8208-4287-9C83-A0E771488E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626" y="2533973"/>
            <a:ext cx="4002157" cy="36625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ADD6F5E7-6267-4573-B9DB-73E64329025D}"/>
              </a:ext>
            </a:extLst>
          </p:cNvPr>
          <p:cNvSpPr/>
          <p:nvPr/>
        </p:nvSpPr>
        <p:spPr>
          <a:xfrm>
            <a:off x="5522844" y="2541359"/>
            <a:ext cx="6109566" cy="380171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5772638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1540B48F-7D88-4A41-88A7-04E438C21C95}"/>
              </a:ext>
            </a:extLst>
          </p:cNvPr>
          <p:cNvSpPr/>
          <p:nvPr/>
        </p:nvSpPr>
        <p:spPr>
          <a:xfrm>
            <a:off x="1065947" y="661457"/>
            <a:ext cx="10060125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6</a:t>
            </a:r>
            <a:r>
              <a:rPr lang="es-ES" sz="5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. </a:t>
            </a:r>
            <a:r>
              <a:rPr lang="es-E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USO COTIDIANO DE LA ENERGIA </a:t>
            </a:r>
          </a:p>
          <a:p>
            <a:pPr algn="ctr"/>
            <a:r>
              <a:rPr lang="es-E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(USE EJEMPLOS)</a:t>
            </a:r>
            <a:endParaRPr lang="es-ES" sz="5400" b="0" cap="none" spc="0" dirty="0">
              <a:ln w="0"/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3" name="Picture 2" descr="Cuál es la diferencia entre energía renovable, sustentable y ...">
            <a:extLst>
              <a:ext uri="{FF2B5EF4-FFF2-40B4-BE49-F238E27FC236}">
                <a16:creationId xmlns:a16="http://schemas.microsoft.com/office/drawing/2014/main" id="{0D7934AC-8D8B-4F23-852C-E348EDB251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0974" y="2610933"/>
            <a:ext cx="4002157" cy="36625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3F3FB863-813F-43E9-A4BC-8BC5C6D974F5}"/>
              </a:ext>
            </a:extLst>
          </p:cNvPr>
          <p:cNvSpPr/>
          <p:nvPr/>
        </p:nvSpPr>
        <p:spPr>
          <a:xfrm>
            <a:off x="632792" y="2610933"/>
            <a:ext cx="6109566" cy="380171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4893730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1540B48F-7D88-4A41-88A7-04E438C21C95}"/>
              </a:ext>
            </a:extLst>
          </p:cNvPr>
          <p:cNvSpPr/>
          <p:nvPr/>
        </p:nvSpPr>
        <p:spPr>
          <a:xfrm>
            <a:off x="1065947" y="661457"/>
            <a:ext cx="10060125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7</a:t>
            </a:r>
            <a:r>
              <a:rPr lang="es-ES" sz="5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. </a:t>
            </a:r>
            <a:r>
              <a:rPr lang="es-E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USO COTIDIANO DE LA ENERGIA </a:t>
            </a:r>
          </a:p>
          <a:p>
            <a:pPr algn="ctr"/>
            <a:r>
              <a:rPr lang="es-E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(USE EJEMPLOS)</a:t>
            </a:r>
            <a:endParaRPr lang="es-ES" sz="5400" b="0" cap="none" spc="0" dirty="0">
              <a:ln w="0"/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3" name="Picture 2" descr="Cuál es la diferencia entre energía renovable, sustentable y ...">
            <a:extLst>
              <a:ext uri="{FF2B5EF4-FFF2-40B4-BE49-F238E27FC236}">
                <a16:creationId xmlns:a16="http://schemas.microsoft.com/office/drawing/2014/main" id="{813FC0E2-2383-48E2-8393-FA383CC43C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7409" y="2610933"/>
            <a:ext cx="4002157" cy="36625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15DEBEE2-E0EC-4CB0-BD68-656A4599E841}"/>
              </a:ext>
            </a:extLst>
          </p:cNvPr>
          <p:cNvSpPr/>
          <p:nvPr/>
        </p:nvSpPr>
        <p:spPr>
          <a:xfrm>
            <a:off x="5509592" y="2610933"/>
            <a:ext cx="6109566" cy="380171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5762831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56</Words>
  <Application>Microsoft Office PowerPoint</Application>
  <PresentationFormat>Panorámica</PresentationFormat>
  <Paragraphs>14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2" baseType="lpstr">
      <vt:lpstr>Arial</vt:lpstr>
      <vt:lpstr>Broadway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admin</dc:creator>
  <cp:lastModifiedBy>admin</cp:lastModifiedBy>
  <cp:revision>4</cp:revision>
  <dcterms:created xsi:type="dcterms:W3CDTF">2023-03-31T16:04:24Z</dcterms:created>
  <dcterms:modified xsi:type="dcterms:W3CDTF">2023-04-21T11:40:54Z</dcterms:modified>
</cp:coreProperties>
</file>